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71" r:id="rId2"/>
    <p:sldId id="274" r:id="rId3"/>
    <p:sldId id="280" r:id="rId4"/>
    <p:sldId id="273" r:id="rId5"/>
    <p:sldId id="279" r:id="rId6"/>
    <p:sldId id="282" r:id="rId7"/>
    <p:sldId id="281" r:id="rId8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7CBF33"/>
    <a:srgbClr val="006D33"/>
    <a:srgbClr val="660066"/>
    <a:srgbClr val="6A2481"/>
    <a:srgbClr val="006600"/>
    <a:srgbClr val="EA6F00"/>
    <a:srgbClr val="D80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4660"/>
  </p:normalViewPr>
  <p:slideViewPr>
    <p:cSldViewPr>
      <p:cViewPr varScale="1">
        <p:scale>
          <a:sx n="111" d="100"/>
          <a:sy n="111" d="100"/>
        </p:scale>
        <p:origin x="69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273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BB02-BE40-432D-9062-322E6D0355E7}" type="datetimeFigureOut">
              <a:rPr lang="nl-NL" smtClean="0"/>
              <a:t>28-5-2024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5460-3211-47DC-A5DB-CC3030635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556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D92B3-364D-4773-9900-0CB6870306FE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61FEF-86C9-4CCA-A174-8A7EE8942E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93F3410-C3E5-48C1-B06B-57B35D2DEC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90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004073A-5728-41EF-C84C-40FE1F7B04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66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BA04F7E-4C73-6875-DC98-A5D32F97D0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260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2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837A2FBE-6947-36FC-98FC-8DB8CA51B4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071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6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6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066CAA56-C8A2-40CD-00AD-BF14DC9D0F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627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5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35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D5DFF7-BBC2-B168-1A14-1F413A6E8D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210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D443E9E-1344-F87C-C15E-E9C644EDD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355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71365B7A-EB21-6E7A-3AE2-B631551BB41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7" b="17857"/>
          <a:stretch/>
        </p:blipFill>
        <p:spPr>
          <a:xfrm>
            <a:off x="0" y="1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32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fgeronde rechthoek 16"/>
          <p:cNvSpPr/>
          <p:nvPr/>
        </p:nvSpPr>
        <p:spPr>
          <a:xfrm>
            <a:off x="876723" y="4371950"/>
            <a:ext cx="7470108" cy="1080120"/>
          </a:xfrm>
          <a:prstGeom prst="roundRect">
            <a:avLst/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5" rIns="68571" bIns="34285" rtlCol="0" anchor="ctr"/>
          <a:lstStyle/>
          <a:p>
            <a:pPr algn="ctr"/>
            <a:endParaRPr lang="nl-N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876723" y="4443958"/>
            <a:ext cx="7470108" cy="577071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algn="ctr"/>
            <a:r>
              <a:rPr lang="nl-NL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Zorg goed voor uzelf!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1250089" y="-55294"/>
            <a:ext cx="6858893" cy="1940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5" rIns="68571" bIns="34285"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539552" y="1806328"/>
            <a:ext cx="7704856" cy="1043865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5400" b="1" baseline="30000" dirty="0">
                <a:solidFill>
                  <a:srgbClr val="5AB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Wijs op reis?</a:t>
            </a:r>
          </a:p>
          <a:p>
            <a:r>
              <a:rPr lang="nl-NL" sz="4100" baseline="30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deskundig advies van uw apotheek</a:t>
            </a: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180000"/>
            <a:ext cx="2808312" cy="919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75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/>
          <p:cNvSpPr txBox="1"/>
          <p:nvPr/>
        </p:nvSpPr>
        <p:spPr>
          <a:xfrm>
            <a:off x="378767" y="1491630"/>
            <a:ext cx="8136904" cy="2669952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warme landen krijgt men sneller diarree.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Meestal zijn bacteriën in eten en drinken de oorzaak.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uw handen regelmatig met zeep.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goed op wat u eet en drinkt.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Eet en drink van schoon servies. </a:t>
            </a: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</a:pPr>
            <a:endParaRPr lang="nl-N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Vraag uw apotheker om advies.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414000" y="180000"/>
            <a:ext cx="6408713" cy="931014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Buikpijn en diarree?</a:t>
            </a:r>
          </a:p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 u zelf kunt doen</a:t>
            </a:r>
          </a:p>
        </p:txBody>
      </p:sp>
    </p:spTree>
    <p:extLst>
      <p:ext uri="{BB962C8B-B14F-4D97-AF65-F5344CB8AC3E}">
        <p14:creationId xmlns:p14="http://schemas.microsoft.com/office/powerpoint/2010/main" val="52940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0"/>
    </mc:Choice>
    <mc:Fallback xmlns="">
      <p:transition spd="slow" advClick="0" advTm="3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/>
          <p:cNvSpPr txBox="1"/>
          <p:nvPr/>
        </p:nvSpPr>
        <p:spPr>
          <a:xfrm>
            <a:off x="362477" y="1491630"/>
            <a:ext cx="5577675" cy="2439119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</a:pPr>
            <a:r>
              <a:rPr lang="nl-N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Loperamide</a:t>
            </a: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stopt diarree binnen enkele uren.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neemt niet de oorzaak van de diarree weg.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Gebruik Loperamide alleen zolang u waterdunne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diarree heeft. Anders loopt u de kans op een ernstige verstopping.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op! Dit geneesmiddel nooit langer dan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dagen achter elkaar gebruiken.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414000" y="180000"/>
            <a:ext cx="6408713" cy="931014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Buikpijn en diarree?</a:t>
            </a:r>
          </a:p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 advies</a:t>
            </a:r>
          </a:p>
        </p:txBody>
      </p:sp>
    </p:spTree>
    <p:extLst>
      <p:ext uri="{BB962C8B-B14F-4D97-AF65-F5344CB8AC3E}">
        <p14:creationId xmlns:p14="http://schemas.microsoft.com/office/powerpoint/2010/main" val="355016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5000"/>
    </mc:Choice>
    <mc:Fallback xmlns="">
      <p:transition spd="slow" advClick="0" advTm="4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/>
          <p:cNvSpPr txBox="1"/>
          <p:nvPr/>
        </p:nvSpPr>
        <p:spPr>
          <a:xfrm>
            <a:off x="374863" y="1490400"/>
            <a:ext cx="5328593" cy="1531178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Duurt de reis langer dan 4 uur, dan kunt u </a:t>
            </a:r>
            <a:r>
              <a:rPr lang="nl-NL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cinnarizine</a:t>
            </a: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nemen. Het heeft als nadeel dat u er suf van kunt worden.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Medicijnen tegen reisziekte helpen alleen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 u ze enige tijd voor vertrek inneemt. 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395535" y="180000"/>
            <a:ext cx="6408713" cy="50012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 van reisziekte?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395535" y="3579862"/>
            <a:ext cx="5256584" cy="1357118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Heeft u vragen?  </a:t>
            </a:r>
          </a:p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Stel ze gerust, wij adviseren u graag en controleren ook of zelfzorgproducten te combineren zijn met uw receptgeneesmiddelen.</a:t>
            </a:r>
          </a:p>
        </p:txBody>
      </p:sp>
    </p:spTree>
    <p:extLst>
      <p:ext uri="{BB962C8B-B14F-4D97-AF65-F5344CB8AC3E}">
        <p14:creationId xmlns:p14="http://schemas.microsoft.com/office/powerpoint/2010/main" val="119813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5000"/>
    </mc:Choice>
    <mc:Fallback xmlns="">
      <p:transition spd="slow" advClick="0" advTm="4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/>
          <p:cNvSpPr txBox="1"/>
          <p:nvPr/>
        </p:nvSpPr>
        <p:spPr>
          <a:xfrm>
            <a:off x="395535" y="1203598"/>
            <a:ext cx="5760641" cy="3377838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Herkenning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Schilfering tussen tenen.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Jeukende blaasjes aan voetzolen of rode schilferende huid aan voetranden.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Vaak zijn ook teennagels aangedaan.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Mogelijke oorzaken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Zwembaden en sauna’s.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Transpirerende voeten.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Slecht ventilerende schoenen en sokken. 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395535" y="180000"/>
            <a:ext cx="6408713" cy="50012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Voetschimmel?</a:t>
            </a:r>
          </a:p>
        </p:txBody>
      </p:sp>
      <p:sp>
        <p:nvSpPr>
          <p:cNvPr id="2" name="Afgeronde rechthoek 3">
            <a:extLst>
              <a:ext uri="{FF2B5EF4-FFF2-40B4-BE49-F238E27FC236}">
                <a16:creationId xmlns:a16="http://schemas.microsoft.com/office/drawing/2014/main" id="{8F81C8AD-539B-ECB0-6A17-D5B34688F3E4}"/>
              </a:ext>
            </a:extLst>
          </p:cNvPr>
          <p:cNvSpPr/>
          <p:nvPr/>
        </p:nvSpPr>
        <p:spPr>
          <a:xfrm>
            <a:off x="5691671" y="3867894"/>
            <a:ext cx="3070301" cy="883590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Voetschimmel kan het beste behandeld worden met </a:t>
            </a:r>
            <a:r>
              <a:rPr lang="nl-NL" b="1" dirty="0" err="1">
                <a:latin typeface="Arial" panose="020B0604020202020204" pitchFamily="34" charset="0"/>
                <a:cs typeface="Arial" panose="020B0604020202020204" pitchFamily="34" charset="0"/>
              </a:rPr>
              <a:t>Miconazol</a:t>
            </a:r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nl-N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0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0"/>
    </mc:Choice>
    <mc:Fallback xmlns="">
      <p:transition spd="slow" advClick="0" advTm="4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9"/>
          <p:cNvSpPr txBox="1"/>
          <p:nvPr/>
        </p:nvSpPr>
        <p:spPr>
          <a:xfrm>
            <a:off x="399761" y="1419622"/>
            <a:ext cx="7632848" cy="2669952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Goed voorbereid op vakantie met uw reisapotheek</a:t>
            </a:r>
          </a:p>
          <a:p>
            <a:pPr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Maak uw reisapotheek compleet.</a:t>
            </a:r>
          </a:p>
          <a:p>
            <a:pPr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op de houdbaarheidsdatum van de zelfzorgproducten.</a:t>
            </a:r>
          </a:p>
          <a:p>
            <a:pPr indent="-285750" defTabSz="268288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268288" algn="l"/>
              </a:tabLst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Vergeet uw eigen medicijnen niet en neem 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voldoende voorraad mee.</a:t>
            </a:r>
          </a:p>
          <a:p>
            <a:pPr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Neem uw medicijnen mee in het originele doosje.</a:t>
            </a:r>
            <a:b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>
              <a:spcBef>
                <a:spcPts val="300"/>
              </a:spcBef>
              <a:spcAft>
                <a:spcPts val="300"/>
              </a:spcAft>
              <a:buClr>
                <a:prstClr val="white">
                  <a:lumMod val="50000"/>
                </a:prstClr>
              </a:buClr>
            </a:pPr>
            <a:r>
              <a:rPr lang="nl-N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Zorg goed voor uzelf! </a:t>
            </a:r>
          </a:p>
        </p:txBody>
      </p:sp>
      <p:sp>
        <p:nvSpPr>
          <p:cNvPr id="14" name="TextBox 9"/>
          <p:cNvSpPr txBox="1"/>
          <p:nvPr/>
        </p:nvSpPr>
        <p:spPr>
          <a:xfrm>
            <a:off x="395535" y="180000"/>
            <a:ext cx="6408713" cy="50012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Wijs op reis?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4207735" y="3727573"/>
            <a:ext cx="4536504" cy="1235927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</a:t>
            </a:r>
          </a:p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Neem uw ‘medicijnpaspoort’ mee op reis.</a:t>
            </a:r>
          </a:p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Vraag voordat u op reis gaat een uitdraai van uw medicijnen aan bij onze balie. </a:t>
            </a:r>
          </a:p>
        </p:txBody>
      </p:sp>
    </p:spTree>
    <p:extLst>
      <p:ext uri="{BB962C8B-B14F-4D97-AF65-F5344CB8AC3E}">
        <p14:creationId xmlns:p14="http://schemas.microsoft.com/office/powerpoint/2010/main" val="112129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0"/>
    </mc:Choice>
    <mc:Fallback xmlns="">
      <p:transition spd="slow" advClick="0" advTm="4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geronde rechthoek 14"/>
          <p:cNvSpPr/>
          <p:nvPr/>
        </p:nvSpPr>
        <p:spPr>
          <a:xfrm>
            <a:off x="876723" y="4578304"/>
            <a:ext cx="7470108" cy="801758"/>
          </a:xfrm>
          <a:prstGeom prst="roundRect">
            <a:avLst/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5" rIns="68571" bIns="34285" rtlCol="0" anchor="ctr"/>
          <a:lstStyle/>
          <a:p>
            <a:pPr algn="ctr"/>
            <a:endParaRPr lang="nl-N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876723" y="4586967"/>
            <a:ext cx="7470108" cy="577071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algn="ctr"/>
            <a:r>
              <a:rPr lang="nl-NL" sz="3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Zorg goed voor uzelf!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0E197375-764B-3E1B-1429-39E08F0ECE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7664" y="2702752"/>
            <a:ext cx="2421991" cy="12079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44B82E73-8F5B-568B-5E76-BB0F38EB28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39181" y="3863191"/>
            <a:ext cx="2843808" cy="724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DF4B2DC3-4573-20F5-077D-431B3AE408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312" y="3306736"/>
            <a:ext cx="2689499" cy="133937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B1B8D3EA-4889-B2CE-8662-16C55DB65F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312" y="1713799"/>
            <a:ext cx="2554418" cy="17446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A2D2536A-F4A3-16F6-9D2C-41B07DDBE9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445" y="2226908"/>
            <a:ext cx="658369" cy="2438405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E2FF48CE-001E-C0DA-16C0-066292F5181A}"/>
              </a:ext>
            </a:extLst>
          </p:cNvPr>
          <p:cNvSpPr txBox="1"/>
          <p:nvPr/>
        </p:nvSpPr>
        <p:spPr>
          <a:xfrm>
            <a:off x="395535" y="180000"/>
            <a:ext cx="6408713" cy="931014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 vakantie?</a:t>
            </a:r>
          </a:p>
          <a:p>
            <a:r>
              <a:rPr lang="nl-NL" sz="2800" dirty="0">
                <a:solidFill>
                  <a:srgbClr val="777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deskundig advies van uw apotheek</a:t>
            </a:r>
          </a:p>
        </p:txBody>
      </p:sp>
    </p:spTree>
    <p:extLst>
      <p:ext uri="{BB962C8B-B14F-4D97-AF65-F5344CB8AC3E}">
        <p14:creationId xmlns:p14="http://schemas.microsoft.com/office/powerpoint/2010/main" val="83914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341</Words>
  <Application>Microsoft Office PowerPoint</Application>
  <PresentationFormat>Diavoorstelling (16:9)</PresentationFormat>
  <Paragraphs>44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Aurobindo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CNAGELLAMMERS</dc:creator>
  <cp:lastModifiedBy>Apotheek Groesbeek</cp:lastModifiedBy>
  <cp:revision>185</cp:revision>
  <dcterms:created xsi:type="dcterms:W3CDTF">2016-02-02T11:04:06Z</dcterms:created>
  <dcterms:modified xsi:type="dcterms:W3CDTF">2024-05-28T07:49:16Z</dcterms:modified>
</cp:coreProperties>
</file>