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E49E2ED-8F74-46C2-BD77-79658479B5B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461DA3E4-0B1A-4221-B763-17110C4DF68D}">
      <dgm:prSet/>
      <dgm:spPr/>
      <dgm:t>
        <a:bodyPr/>
        <a:lstStyle/>
        <a:p>
          <a:r>
            <a:rPr lang="nl-NL"/>
            <a:t>In onze apotheek nemen wij de tijd voor u.</a:t>
          </a:r>
          <a:endParaRPr lang="en-US"/>
        </a:p>
      </dgm:t>
    </dgm:pt>
    <dgm:pt modelId="{E4C825B4-F24F-42B9-91AE-BECB83A31741}" type="parTrans" cxnId="{6BF8039F-27C0-42BC-B6EB-CB19F00AD48F}">
      <dgm:prSet/>
      <dgm:spPr/>
      <dgm:t>
        <a:bodyPr/>
        <a:lstStyle/>
        <a:p>
          <a:endParaRPr lang="en-US"/>
        </a:p>
      </dgm:t>
    </dgm:pt>
    <dgm:pt modelId="{A939D50F-DD11-4ADA-A89B-62D5E103C68D}" type="sibTrans" cxnId="{6BF8039F-27C0-42BC-B6EB-CB19F00AD48F}">
      <dgm:prSet/>
      <dgm:spPr/>
      <dgm:t>
        <a:bodyPr/>
        <a:lstStyle/>
        <a:p>
          <a:endParaRPr lang="en-US"/>
        </a:p>
      </dgm:t>
    </dgm:pt>
    <dgm:pt modelId="{8689D13A-B89F-4035-B379-91F0254FC92B}">
      <dgm:prSet/>
      <dgm:spPr/>
      <dgm:t>
        <a:bodyPr/>
        <a:lstStyle/>
        <a:p>
          <a:r>
            <a:rPr lang="nl-NL" dirty="0"/>
            <a:t>Wij vragen actief hoe het met uw medicijngebruik gaat en geven duidelijke, begrijpelijke uitleg over uw medicijnen.</a:t>
          </a:r>
          <a:br>
            <a:rPr lang="nl-NL" dirty="0"/>
          </a:br>
          <a:endParaRPr lang="en-US" dirty="0"/>
        </a:p>
      </dgm:t>
    </dgm:pt>
    <dgm:pt modelId="{4A1E38F2-E0DA-4388-87BB-055525221535}" type="parTrans" cxnId="{1FE6EB03-F598-4C9C-ACBE-FE9D357E941E}">
      <dgm:prSet/>
      <dgm:spPr/>
      <dgm:t>
        <a:bodyPr/>
        <a:lstStyle/>
        <a:p>
          <a:endParaRPr lang="en-US"/>
        </a:p>
      </dgm:t>
    </dgm:pt>
    <dgm:pt modelId="{498B99EE-8959-4F03-B21D-9EC6691B4B35}" type="sibTrans" cxnId="{1FE6EB03-F598-4C9C-ACBE-FE9D357E941E}">
      <dgm:prSet/>
      <dgm:spPr/>
      <dgm:t>
        <a:bodyPr/>
        <a:lstStyle/>
        <a:p>
          <a:endParaRPr lang="en-US"/>
        </a:p>
      </dgm:t>
    </dgm:pt>
    <dgm:pt modelId="{00303228-D8D6-4E97-AACA-02DD5FB35302}">
      <dgm:prSet/>
      <dgm:spPr/>
      <dgm:t>
        <a:bodyPr/>
        <a:lstStyle/>
        <a:p>
          <a:r>
            <a:rPr lang="nl-NL" dirty="0"/>
            <a:t>U kunt altijd uw vragen stellen – wij luisteren en denken met u mee.</a:t>
          </a:r>
          <a:br>
            <a:rPr lang="nl-NL" dirty="0"/>
          </a:br>
          <a:r>
            <a:rPr lang="nl-NL" dirty="0"/>
            <a:t>Daarbij houden we rekening met uw persoonlijke situatie en wat voor u belangrijk is, zodat uw medicijnen zo goed mogelijk aansluiten bij uw situatie.</a:t>
          </a:r>
          <a:endParaRPr lang="en-US" dirty="0"/>
        </a:p>
      </dgm:t>
    </dgm:pt>
    <dgm:pt modelId="{946DC582-57BE-4578-86BF-E186AFD63D92}" type="parTrans" cxnId="{49FDAC46-327D-4C5A-B494-0A640607F595}">
      <dgm:prSet/>
      <dgm:spPr/>
      <dgm:t>
        <a:bodyPr/>
        <a:lstStyle/>
        <a:p>
          <a:endParaRPr lang="en-US"/>
        </a:p>
      </dgm:t>
    </dgm:pt>
    <dgm:pt modelId="{86608097-E267-4330-923D-4CE730FE9DC9}" type="sibTrans" cxnId="{49FDAC46-327D-4C5A-B494-0A640607F595}">
      <dgm:prSet/>
      <dgm:spPr/>
      <dgm:t>
        <a:bodyPr/>
        <a:lstStyle/>
        <a:p>
          <a:endParaRPr lang="en-US"/>
        </a:p>
      </dgm:t>
    </dgm:pt>
    <dgm:pt modelId="{63BE3A4A-3322-46DC-BC70-40B9021F0595}">
      <dgm:prSet/>
      <dgm:spPr/>
      <dgm:t>
        <a:bodyPr/>
        <a:lstStyle/>
        <a:p>
          <a:r>
            <a:rPr lang="nl-NL" i="1" dirty="0"/>
            <a:t>Samen zorgen we voor veilig en prettig medicijngebruik.</a:t>
          </a:r>
          <a:endParaRPr lang="en-US" dirty="0"/>
        </a:p>
      </dgm:t>
    </dgm:pt>
    <dgm:pt modelId="{A4BAF77E-2DBF-4F40-802E-B3BA7255A0D6}" type="parTrans" cxnId="{D9C404EF-0AF3-4B00-9B8E-D0AEDCC11BB8}">
      <dgm:prSet/>
      <dgm:spPr/>
      <dgm:t>
        <a:bodyPr/>
        <a:lstStyle/>
        <a:p>
          <a:endParaRPr lang="en-US"/>
        </a:p>
      </dgm:t>
    </dgm:pt>
    <dgm:pt modelId="{8FD98D9C-541E-4F8A-B4A3-C9F9BE54A0F2}" type="sibTrans" cxnId="{D9C404EF-0AF3-4B00-9B8E-D0AEDCC11BB8}">
      <dgm:prSet/>
      <dgm:spPr/>
      <dgm:t>
        <a:bodyPr/>
        <a:lstStyle/>
        <a:p>
          <a:endParaRPr lang="en-US"/>
        </a:p>
      </dgm:t>
    </dgm:pt>
    <dgm:pt modelId="{B3C9A004-9815-44CC-AE55-B9D7DA5900D1}" type="pres">
      <dgm:prSet presAssocID="{4E49E2ED-8F74-46C2-BD77-79658479B5B6}" presName="linear" presStyleCnt="0">
        <dgm:presLayoutVars>
          <dgm:animLvl val="lvl"/>
          <dgm:resizeHandles val="exact"/>
        </dgm:presLayoutVars>
      </dgm:prSet>
      <dgm:spPr/>
    </dgm:pt>
    <dgm:pt modelId="{58E46C7C-EDAF-47F6-9834-2E161DE2A8FE}" type="pres">
      <dgm:prSet presAssocID="{461DA3E4-0B1A-4221-B763-17110C4DF68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D8EBB61-F750-4848-A571-0C6C70B759D0}" type="pres">
      <dgm:prSet presAssocID="{A939D50F-DD11-4ADA-A89B-62D5E103C68D}" presName="spacer" presStyleCnt="0"/>
      <dgm:spPr/>
    </dgm:pt>
    <dgm:pt modelId="{0AF05C94-4434-4EF9-83AD-5C37A05B64A6}" type="pres">
      <dgm:prSet presAssocID="{8689D13A-B89F-4035-B379-91F0254FC92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2A8FD99-1BBF-489B-9D8F-D3BE49B8A95D}" type="pres">
      <dgm:prSet presAssocID="{498B99EE-8959-4F03-B21D-9EC6691B4B35}" presName="spacer" presStyleCnt="0"/>
      <dgm:spPr/>
    </dgm:pt>
    <dgm:pt modelId="{5B368382-50BE-48F0-B114-0054F03DD601}" type="pres">
      <dgm:prSet presAssocID="{00303228-D8D6-4E97-AACA-02DD5FB3530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94262FE-C04A-46A8-AB96-E86FBE9F2238}" type="pres">
      <dgm:prSet presAssocID="{86608097-E267-4330-923D-4CE730FE9DC9}" presName="spacer" presStyleCnt="0"/>
      <dgm:spPr/>
    </dgm:pt>
    <dgm:pt modelId="{34AA63C0-9A38-4139-9F6F-329DCC9E5F42}" type="pres">
      <dgm:prSet presAssocID="{63BE3A4A-3322-46DC-BC70-40B9021F0595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1FE6EB03-F598-4C9C-ACBE-FE9D357E941E}" srcId="{4E49E2ED-8F74-46C2-BD77-79658479B5B6}" destId="{8689D13A-B89F-4035-B379-91F0254FC92B}" srcOrd="1" destOrd="0" parTransId="{4A1E38F2-E0DA-4388-87BB-055525221535}" sibTransId="{498B99EE-8959-4F03-B21D-9EC6691B4B35}"/>
    <dgm:cxn modelId="{49FDAC46-327D-4C5A-B494-0A640607F595}" srcId="{4E49E2ED-8F74-46C2-BD77-79658479B5B6}" destId="{00303228-D8D6-4E97-AACA-02DD5FB35302}" srcOrd="2" destOrd="0" parTransId="{946DC582-57BE-4578-86BF-E186AFD63D92}" sibTransId="{86608097-E267-4330-923D-4CE730FE9DC9}"/>
    <dgm:cxn modelId="{F895296A-AB66-4CA1-9F10-ABFF32EEC913}" type="presOf" srcId="{4E49E2ED-8F74-46C2-BD77-79658479B5B6}" destId="{B3C9A004-9815-44CC-AE55-B9D7DA5900D1}" srcOrd="0" destOrd="0" presId="urn:microsoft.com/office/officeart/2005/8/layout/vList2"/>
    <dgm:cxn modelId="{15F9D04F-DCE1-4EBF-9FC1-D59159E0C067}" type="presOf" srcId="{63BE3A4A-3322-46DC-BC70-40B9021F0595}" destId="{34AA63C0-9A38-4139-9F6F-329DCC9E5F42}" srcOrd="0" destOrd="0" presId="urn:microsoft.com/office/officeart/2005/8/layout/vList2"/>
    <dgm:cxn modelId="{6E173386-0C8A-47C5-966D-52BDD8D8736C}" type="presOf" srcId="{461DA3E4-0B1A-4221-B763-17110C4DF68D}" destId="{58E46C7C-EDAF-47F6-9834-2E161DE2A8FE}" srcOrd="0" destOrd="0" presId="urn:microsoft.com/office/officeart/2005/8/layout/vList2"/>
    <dgm:cxn modelId="{2D5FA391-066F-4BDF-9D6D-7DB16529CBF1}" type="presOf" srcId="{8689D13A-B89F-4035-B379-91F0254FC92B}" destId="{0AF05C94-4434-4EF9-83AD-5C37A05B64A6}" srcOrd="0" destOrd="0" presId="urn:microsoft.com/office/officeart/2005/8/layout/vList2"/>
    <dgm:cxn modelId="{6BF8039F-27C0-42BC-B6EB-CB19F00AD48F}" srcId="{4E49E2ED-8F74-46C2-BD77-79658479B5B6}" destId="{461DA3E4-0B1A-4221-B763-17110C4DF68D}" srcOrd="0" destOrd="0" parTransId="{E4C825B4-F24F-42B9-91AE-BECB83A31741}" sibTransId="{A939D50F-DD11-4ADA-A89B-62D5E103C68D}"/>
    <dgm:cxn modelId="{D9C404EF-0AF3-4B00-9B8E-D0AEDCC11BB8}" srcId="{4E49E2ED-8F74-46C2-BD77-79658479B5B6}" destId="{63BE3A4A-3322-46DC-BC70-40B9021F0595}" srcOrd="3" destOrd="0" parTransId="{A4BAF77E-2DBF-4F40-802E-B3BA7255A0D6}" sibTransId="{8FD98D9C-541E-4F8A-B4A3-C9F9BE54A0F2}"/>
    <dgm:cxn modelId="{90E0C7F0-F93A-4B6D-AA5C-DFDC7AEA6420}" type="presOf" srcId="{00303228-D8D6-4E97-AACA-02DD5FB35302}" destId="{5B368382-50BE-48F0-B114-0054F03DD601}" srcOrd="0" destOrd="0" presId="urn:microsoft.com/office/officeart/2005/8/layout/vList2"/>
    <dgm:cxn modelId="{FCF4A3AF-C910-4398-8E9B-6DFB10968BFA}" type="presParOf" srcId="{B3C9A004-9815-44CC-AE55-B9D7DA5900D1}" destId="{58E46C7C-EDAF-47F6-9834-2E161DE2A8FE}" srcOrd="0" destOrd="0" presId="urn:microsoft.com/office/officeart/2005/8/layout/vList2"/>
    <dgm:cxn modelId="{FF647E7F-4948-42C9-BBC3-910891470EB7}" type="presParOf" srcId="{B3C9A004-9815-44CC-AE55-B9D7DA5900D1}" destId="{2D8EBB61-F750-4848-A571-0C6C70B759D0}" srcOrd="1" destOrd="0" presId="urn:microsoft.com/office/officeart/2005/8/layout/vList2"/>
    <dgm:cxn modelId="{180A36E7-6B1C-4FAF-8002-2DA4F70BC716}" type="presParOf" srcId="{B3C9A004-9815-44CC-AE55-B9D7DA5900D1}" destId="{0AF05C94-4434-4EF9-83AD-5C37A05B64A6}" srcOrd="2" destOrd="0" presId="urn:microsoft.com/office/officeart/2005/8/layout/vList2"/>
    <dgm:cxn modelId="{69D40521-AF84-4174-B4E2-80B4843C21A5}" type="presParOf" srcId="{B3C9A004-9815-44CC-AE55-B9D7DA5900D1}" destId="{02A8FD99-1BBF-489B-9D8F-D3BE49B8A95D}" srcOrd="3" destOrd="0" presId="urn:microsoft.com/office/officeart/2005/8/layout/vList2"/>
    <dgm:cxn modelId="{6FEE197A-6128-4DA7-827A-E86355E98F34}" type="presParOf" srcId="{B3C9A004-9815-44CC-AE55-B9D7DA5900D1}" destId="{5B368382-50BE-48F0-B114-0054F03DD601}" srcOrd="4" destOrd="0" presId="urn:microsoft.com/office/officeart/2005/8/layout/vList2"/>
    <dgm:cxn modelId="{34D61174-A368-4983-81EE-1038645E1300}" type="presParOf" srcId="{B3C9A004-9815-44CC-AE55-B9D7DA5900D1}" destId="{194262FE-C04A-46A8-AB96-E86FBE9F2238}" srcOrd="5" destOrd="0" presId="urn:microsoft.com/office/officeart/2005/8/layout/vList2"/>
    <dgm:cxn modelId="{40C3817A-546B-4946-9531-4B81168D7089}" type="presParOf" srcId="{B3C9A004-9815-44CC-AE55-B9D7DA5900D1}" destId="{34AA63C0-9A38-4139-9F6F-329DCC9E5F4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E46C7C-EDAF-47F6-9834-2E161DE2A8FE}">
      <dsp:nvSpPr>
        <dsp:cNvPr id="0" name=""/>
        <dsp:cNvSpPr/>
      </dsp:nvSpPr>
      <dsp:spPr>
        <a:xfrm>
          <a:off x="0" y="146837"/>
          <a:ext cx="8596668" cy="9476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/>
            <a:t>In onze apotheek nemen wij de tijd voor u.</a:t>
          </a:r>
          <a:endParaRPr lang="en-US" sz="1800" kern="1200"/>
        </a:p>
      </dsp:txBody>
      <dsp:txXfrm>
        <a:off x="46263" y="193100"/>
        <a:ext cx="8504142" cy="855173"/>
      </dsp:txXfrm>
    </dsp:sp>
    <dsp:sp modelId="{0AF05C94-4434-4EF9-83AD-5C37A05B64A6}">
      <dsp:nvSpPr>
        <dsp:cNvPr id="0" name=""/>
        <dsp:cNvSpPr/>
      </dsp:nvSpPr>
      <dsp:spPr>
        <a:xfrm>
          <a:off x="0" y="1146377"/>
          <a:ext cx="8596668" cy="9476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 dirty="0"/>
            <a:t>Wij vragen actief hoe het met uw medicijngebruik gaat en geven duidelijke, begrijpelijke uitleg over uw medicijnen.</a:t>
          </a:r>
          <a:br>
            <a:rPr lang="nl-NL" sz="1800" kern="1200" dirty="0"/>
          </a:br>
          <a:endParaRPr lang="en-US" sz="1800" kern="1200" dirty="0"/>
        </a:p>
      </dsp:txBody>
      <dsp:txXfrm>
        <a:off x="46263" y="1192640"/>
        <a:ext cx="8504142" cy="855173"/>
      </dsp:txXfrm>
    </dsp:sp>
    <dsp:sp modelId="{5B368382-50BE-48F0-B114-0054F03DD601}">
      <dsp:nvSpPr>
        <dsp:cNvPr id="0" name=""/>
        <dsp:cNvSpPr/>
      </dsp:nvSpPr>
      <dsp:spPr>
        <a:xfrm>
          <a:off x="0" y="2145917"/>
          <a:ext cx="8596668" cy="9476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kern="1200" dirty="0"/>
            <a:t>U kunt altijd uw vragen stellen – wij luisteren en denken met u mee.</a:t>
          </a:r>
          <a:br>
            <a:rPr lang="nl-NL" sz="1800" kern="1200" dirty="0"/>
          </a:br>
          <a:r>
            <a:rPr lang="nl-NL" sz="1800" kern="1200" dirty="0"/>
            <a:t>Daarbij houden we rekening met uw persoonlijke situatie en wat voor u belangrijk is, zodat uw medicijnen zo goed mogelijk aansluiten bij uw situatie.</a:t>
          </a:r>
          <a:endParaRPr lang="en-US" sz="1800" kern="1200" dirty="0"/>
        </a:p>
      </dsp:txBody>
      <dsp:txXfrm>
        <a:off x="46263" y="2192180"/>
        <a:ext cx="8504142" cy="855173"/>
      </dsp:txXfrm>
    </dsp:sp>
    <dsp:sp modelId="{34AA63C0-9A38-4139-9F6F-329DCC9E5F42}">
      <dsp:nvSpPr>
        <dsp:cNvPr id="0" name=""/>
        <dsp:cNvSpPr/>
      </dsp:nvSpPr>
      <dsp:spPr>
        <a:xfrm>
          <a:off x="0" y="3145456"/>
          <a:ext cx="8596668" cy="9476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1800" i="1" kern="1200" dirty="0"/>
            <a:t>Samen zorgen we voor veilig en prettig medicijngebruik.</a:t>
          </a:r>
          <a:endParaRPr lang="en-US" sz="1800" kern="1200" dirty="0"/>
        </a:p>
      </dsp:txBody>
      <dsp:txXfrm>
        <a:off x="46263" y="3191719"/>
        <a:ext cx="8504142" cy="8551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7537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39614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360817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78645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699040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2851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32839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138125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87570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7496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4968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6562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96377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12099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38711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809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nl-NL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DCC94-7878-4572-A89D-A017301EFEAD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C117E7-4E29-450A-91AA-944D75F2F9D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40142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79560-01CE-B5C9-CE7C-64D3C195D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7136"/>
          </a:xfrm>
        </p:spPr>
        <p:txBody>
          <a:bodyPr>
            <a:normAutofit fontScale="90000"/>
          </a:bodyPr>
          <a:lstStyle/>
          <a:p>
            <a:r>
              <a:rPr lang="nl-NL" b="1" dirty="0">
                <a:solidFill>
                  <a:schemeClr val="tx1"/>
                </a:solidFill>
              </a:rPr>
              <a:t>Uw medicijngebruik staat bij ons centraal</a:t>
            </a:r>
            <a:br>
              <a:rPr lang="nl-NL" dirty="0"/>
            </a:br>
            <a:endParaRPr lang="nl-NL" dirty="0"/>
          </a:p>
        </p:txBody>
      </p:sp>
      <p:graphicFrame>
        <p:nvGraphicFramePr>
          <p:cNvPr id="9" name="Tijdelijke aanduiding voor inhoud 2">
            <a:extLst>
              <a:ext uri="{FF2B5EF4-FFF2-40B4-BE49-F238E27FC236}">
                <a16:creationId xmlns:a16="http://schemas.microsoft.com/office/drawing/2014/main" id="{DEF18188-8E61-EB26-2A61-ACFE82EA290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77334" y="1801369"/>
          <a:ext cx="8596668" cy="4239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Afbeelding 5">
            <a:extLst>
              <a:ext uri="{FF2B5EF4-FFF2-40B4-BE49-F238E27FC236}">
                <a16:creationId xmlns:a16="http://schemas.microsoft.com/office/drawing/2014/main" id="{4637E6B1-B6AC-4412-9CCC-6AFA703C143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2560" y="0"/>
            <a:ext cx="1801368" cy="1801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5554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88</Words>
  <Application>Microsoft Office PowerPoint</Application>
  <PresentationFormat>Breedbeeld</PresentationFormat>
  <Paragraphs>5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Uw medicijngebruik staat bij ons centraal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Apotheek Botlek</dc:creator>
  <cp:lastModifiedBy>Apotheek Botlek</cp:lastModifiedBy>
  <cp:revision>2</cp:revision>
  <dcterms:created xsi:type="dcterms:W3CDTF">2025-12-17T11:53:40Z</dcterms:created>
  <dcterms:modified xsi:type="dcterms:W3CDTF">2025-12-22T08:40:53Z</dcterms:modified>
</cp:coreProperties>
</file>