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handoutMasterIdLst>
    <p:handoutMasterId r:id="rId9"/>
  </p:handoutMasterIdLst>
  <p:sldIdLst>
    <p:sldId id="271" r:id="rId5"/>
    <p:sldId id="273" r:id="rId6"/>
    <p:sldId id="272" r:id="rId7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7CBF33"/>
    <a:srgbClr val="EA6F00"/>
    <a:srgbClr val="006D33"/>
    <a:srgbClr val="660066"/>
    <a:srgbClr val="6A2481"/>
    <a:srgbClr val="006600"/>
    <a:srgbClr val="D80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30" autoAdjust="0"/>
    <p:restoredTop sz="94660"/>
  </p:normalViewPr>
  <p:slideViewPr>
    <p:cSldViewPr>
      <p:cViewPr varScale="1">
        <p:scale>
          <a:sx n="116" d="100"/>
          <a:sy n="116" d="100"/>
        </p:scale>
        <p:origin x="1194" y="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73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CBB02-BE40-432D-9062-322E6D0355E7}" type="datetimeFigureOut">
              <a:rPr lang="nl-NL" smtClean="0"/>
              <a:t>27-5-2026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B5460-3211-47DC-A5DB-CC3030635F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755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D92B3-364D-4773-9900-0CB6870306FE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61FEF-86C9-4CCA-A174-8A7EE8942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61FEF-86C9-4CCA-A174-8A7EE8942E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93F3410-C3E5-48C1-B06B-57B35D2DE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901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004073A-5728-41EF-C84C-40FE1F7B04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6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BA04F7E-4C73-6875-DC98-A5D32F97D0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260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52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37A2FBE-6947-36FC-98FC-8DB8CA51B4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071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6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66CAA56-C8A2-40CD-00AD-BF14DC9D0F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627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15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2D5DFF7-BBC2-B168-1A14-1F413A6E8D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210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3A6E63-9D6A-4AB2-A8B1-DCDED42BB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7269488-CA7C-4AA0-9920-94FBD8F027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D443E9E-1344-F87C-C15E-E9C644EDD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43" y="53921"/>
            <a:ext cx="1572603" cy="5392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35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B423F29B-C911-650D-1580-12FC1897CEC8}"/>
              </a:ext>
            </a:extLst>
          </p:cNvPr>
          <p:cNvSpPr/>
          <p:nvPr/>
        </p:nvSpPr>
        <p:spPr>
          <a:xfrm>
            <a:off x="810178" y="4816969"/>
            <a:ext cx="1224136" cy="237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" name="Afbeelding 5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E66241D6-664A-91AD-0047-EDA4DF6825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13"/>
          <a:stretch/>
        </p:blipFill>
        <p:spPr>
          <a:xfrm>
            <a:off x="395537" y="4370056"/>
            <a:ext cx="2016224" cy="420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FBDA9C9-61E7-1B7F-3E29-8D5F483A399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4927600"/>
            <a:ext cx="4508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l-NL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25632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: afgeronde diagonale hoeken 7">
            <a:extLst>
              <a:ext uri="{FF2B5EF4-FFF2-40B4-BE49-F238E27FC236}">
                <a16:creationId xmlns:a16="http://schemas.microsoft.com/office/drawing/2014/main" id="{DEEA1BF3-6151-09C7-2C40-F0E24248B0CA}"/>
              </a:ext>
            </a:extLst>
          </p:cNvPr>
          <p:cNvSpPr/>
          <p:nvPr/>
        </p:nvSpPr>
        <p:spPr>
          <a:xfrm>
            <a:off x="4067944" y="914777"/>
            <a:ext cx="4473940" cy="3016164"/>
          </a:xfrm>
          <a:prstGeom prst="round2DiagRect">
            <a:avLst>
              <a:gd name="adj1" fmla="val 20457"/>
              <a:gd name="adj2" fmla="val 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32190" t="-35785" r="-26852" b="-2325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/>
          <p:cNvSpPr/>
          <p:nvPr/>
        </p:nvSpPr>
        <p:spPr>
          <a:xfrm>
            <a:off x="1250089" y="-55294"/>
            <a:ext cx="6858893" cy="19401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5" rIns="68571" bIns="34285" rtlCol="0" anchor="ctr"/>
          <a:lstStyle/>
          <a:p>
            <a:pPr algn="ctr"/>
            <a:endParaRPr lang="nl-NL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4BAC72-766E-1619-0E51-8BFEB1EAC164}"/>
              </a:ext>
            </a:extLst>
          </p:cNvPr>
          <p:cNvSpPr txBox="1"/>
          <p:nvPr/>
        </p:nvSpPr>
        <p:spPr>
          <a:xfrm>
            <a:off x="285527" y="628058"/>
            <a:ext cx="3350369" cy="530904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30000" noProof="0" dirty="0">
                <a:ln>
                  <a:noFill/>
                </a:ln>
                <a:solidFill>
                  <a:srgbClr val="7CBF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 vakantie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1DD733A-39F5-A23E-EA88-7A9FD6EFAEF6}"/>
              </a:ext>
            </a:extLst>
          </p:cNvPr>
          <p:cNvSpPr txBox="1"/>
          <p:nvPr/>
        </p:nvSpPr>
        <p:spPr>
          <a:xfrm>
            <a:off x="285527" y="2355726"/>
            <a:ext cx="3147643" cy="117723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i="0" u="none" strike="noStrike" kern="1200" cap="none" spc="0" normalizeH="0" baseline="30000" noProof="0" dirty="0">
                <a:ln>
                  <a:noFill/>
                </a:ln>
                <a:solidFill>
                  <a:srgbClr val="696D6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Zorg goed voor uzelf! </a:t>
            </a:r>
            <a:r>
              <a:rPr lang="nl-NL" sz="3600" baseline="30000" dirty="0">
                <a:solidFill>
                  <a:srgbClr val="7CB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deskundig advies </a:t>
            </a:r>
            <a:r>
              <a:rPr kumimoji="0" lang="nl-NL" sz="3600" i="0" u="none" strike="noStrike" kern="1200" cap="none" spc="0" normalizeH="0" baseline="3000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van uw </a:t>
            </a:r>
            <a:r>
              <a:rPr kumimoji="0" lang="nl-NL" sz="3600" i="0" u="none" strike="noStrike" kern="1200" cap="none" spc="0" normalizeH="0" baseline="30000" noProof="0" dirty="0" err="1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apo</a:t>
            </a:r>
            <a:r>
              <a:rPr lang="nl-NL" sz="3600" baseline="30000" dirty="0" err="1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theek</a:t>
            </a:r>
            <a:r>
              <a:rPr lang="nl-NL" sz="3600" baseline="30000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nl-NL" sz="3600" i="0" u="none" strike="noStrike" kern="1200" cap="none" spc="0" normalizeH="0" baseline="3000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5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A9676DB-3264-0BB2-D7CE-8C744E8F80A3}"/>
              </a:ext>
            </a:extLst>
          </p:cNvPr>
          <p:cNvSpPr txBox="1"/>
          <p:nvPr/>
        </p:nvSpPr>
        <p:spPr>
          <a:xfrm>
            <a:off x="395536" y="339502"/>
            <a:ext cx="8928993" cy="931014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nl-NL" sz="2800" b="1" dirty="0">
                <a:solidFill>
                  <a:srgbClr val="7CB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Buikpijn en diarree?</a:t>
            </a:r>
          </a:p>
          <a:p>
            <a:r>
              <a:rPr lang="nl-NL" sz="2800" b="1" dirty="0">
                <a:solidFill>
                  <a:srgbClr val="777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kunt u zelf doen</a:t>
            </a:r>
          </a:p>
        </p:txBody>
      </p:sp>
      <p:sp>
        <p:nvSpPr>
          <p:cNvPr id="2" name="Rechthoek: afgeronde diagonale hoeken 1">
            <a:extLst>
              <a:ext uri="{FF2B5EF4-FFF2-40B4-BE49-F238E27FC236}">
                <a16:creationId xmlns:a16="http://schemas.microsoft.com/office/drawing/2014/main" id="{257A6CC5-308B-F6D5-AD2D-AFA3BA7CB6E2}"/>
              </a:ext>
            </a:extLst>
          </p:cNvPr>
          <p:cNvSpPr/>
          <p:nvPr/>
        </p:nvSpPr>
        <p:spPr>
          <a:xfrm flipH="1">
            <a:off x="495384" y="1491629"/>
            <a:ext cx="5804808" cy="2523085"/>
          </a:xfrm>
          <a:prstGeom prst="round2DiagRect">
            <a:avLst/>
          </a:prstGeom>
          <a:noFill/>
          <a:ln w="22225">
            <a:solidFill>
              <a:srgbClr val="7CB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FB60B73C-5A1B-44BE-3E41-ECADB2A6A167}"/>
              </a:ext>
            </a:extLst>
          </p:cNvPr>
          <p:cNvSpPr txBox="1"/>
          <p:nvPr/>
        </p:nvSpPr>
        <p:spPr>
          <a:xfrm>
            <a:off x="683882" y="1635646"/>
            <a:ext cx="6464394" cy="2277536"/>
          </a:xfrm>
          <a:prstGeom prst="rect">
            <a:avLst/>
          </a:prstGeom>
          <a:noFill/>
        </p:spPr>
        <p:txBody>
          <a:bodyPr wrap="square" lIns="134982" tIns="34285" rIns="68571" bIns="34285" rtlCol="0" anchor="t">
            <a:spAutoFit/>
          </a:bodyPr>
          <a:lstStyle/>
          <a:p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warme landen krijgt men sneller diarree. </a:t>
            </a:r>
            <a:b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Meestal zijn bacteriën in eten en drinken de oorzaak.</a:t>
            </a:r>
          </a:p>
          <a:p>
            <a:pPr>
              <a:lnSpc>
                <a:spcPts val="1800"/>
              </a:lnSpc>
            </a:pPr>
            <a:endParaRPr lang="nl-NL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uw handen regelmatig met zeep.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goed op wat u eet en drinkt.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Eet en drink van schoon servies. </a:t>
            </a:r>
          </a:p>
          <a:p>
            <a:pPr>
              <a:lnSpc>
                <a:spcPts val="1800"/>
              </a:lnSpc>
            </a:pPr>
            <a:endParaRPr lang="nl-NL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</a:pPr>
            <a:r>
              <a:rPr lang="nl-NL" sz="1600" dirty="0">
                <a:solidFill>
                  <a:srgbClr val="7CB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Vraag uw apotheker om advies.</a:t>
            </a:r>
          </a:p>
        </p:txBody>
      </p:sp>
      <p:sp>
        <p:nvSpPr>
          <p:cNvPr id="5" name="Rechthoek: afgeronde diagonale hoeken 4">
            <a:extLst>
              <a:ext uri="{FF2B5EF4-FFF2-40B4-BE49-F238E27FC236}">
                <a16:creationId xmlns:a16="http://schemas.microsoft.com/office/drawing/2014/main" id="{842EB540-A1C6-1B21-E0F0-65D2DF1E83E7}"/>
              </a:ext>
            </a:extLst>
          </p:cNvPr>
          <p:cNvSpPr/>
          <p:nvPr/>
        </p:nvSpPr>
        <p:spPr>
          <a:xfrm>
            <a:off x="5724128" y="311067"/>
            <a:ext cx="3094830" cy="2514806"/>
          </a:xfrm>
          <a:prstGeom prst="round2DiagRect">
            <a:avLst>
              <a:gd name="adj1" fmla="val 20457"/>
              <a:gd name="adj2" fmla="val 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6560" t="-28633" r="-40270" b="-16512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52559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05117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57675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10232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62791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315349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67907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420465" algn="l" defTabSz="1105117" rtl="0" eaLnBrk="1" latinLnBrk="0" hangingPunct="1"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34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0295F8F6-9074-7C52-0589-83E6B80753F9}"/>
              </a:ext>
            </a:extLst>
          </p:cNvPr>
          <p:cNvSpPr txBox="1"/>
          <p:nvPr/>
        </p:nvSpPr>
        <p:spPr>
          <a:xfrm>
            <a:off x="495384" y="326339"/>
            <a:ext cx="7776865" cy="50012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nl-NL" sz="2800" b="1" dirty="0">
                <a:solidFill>
                  <a:srgbClr val="7CB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van reisziekte?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F72A9C91-0FB4-B46E-0C1E-86EB6999DD99}"/>
              </a:ext>
            </a:extLst>
          </p:cNvPr>
          <p:cNvSpPr txBox="1"/>
          <p:nvPr/>
        </p:nvSpPr>
        <p:spPr>
          <a:xfrm>
            <a:off x="683568" y="1318731"/>
            <a:ext cx="4780055" cy="1377290"/>
          </a:xfrm>
          <a:prstGeom prst="rect">
            <a:avLst/>
          </a:prstGeom>
          <a:noFill/>
        </p:spPr>
        <p:txBody>
          <a:bodyPr wrap="square" lIns="134982" tIns="34285" rIns="68571" bIns="34285" rtlCol="0" anchor="t">
            <a:spAutoFit/>
          </a:bodyPr>
          <a:lstStyle>
            <a:defPPr>
              <a:defRPr lang="en-US"/>
            </a:defPPr>
            <a:lvl1pPr marL="0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2559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5117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675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0232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2791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15349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67907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20465" algn="l" defTabSz="1105117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Duurt de reis langer dan 4 uur, dan kunt u </a:t>
            </a:r>
            <a:r>
              <a:rPr lang="nl-NL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cinnarizine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nemen. Het heeft als nadeel dat u er suf van kunt worden. </a:t>
            </a:r>
          </a:p>
          <a:p>
            <a:pPr marL="285750" indent="-28575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Medicijnen tegen reisziekte helpen alleen als u ze enige tijd voor vertrek inneemt. </a:t>
            </a:r>
          </a:p>
        </p:txBody>
      </p:sp>
      <p:sp>
        <p:nvSpPr>
          <p:cNvPr id="9" name="Rechthoek: afgeronde diagonale hoeken 8">
            <a:extLst>
              <a:ext uri="{FF2B5EF4-FFF2-40B4-BE49-F238E27FC236}">
                <a16:creationId xmlns:a16="http://schemas.microsoft.com/office/drawing/2014/main" id="{52F527D8-BCBD-B472-C57C-3939541FA874}"/>
              </a:ext>
            </a:extLst>
          </p:cNvPr>
          <p:cNvSpPr/>
          <p:nvPr/>
        </p:nvSpPr>
        <p:spPr>
          <a:xfrm flipH="1">
            <a:off x="567392" y="1062235"/>
            <a:ext cx="5804808" cy="2229595"/>
          </a:xfrm>
          <a:prstGeom prst="round2DiagRect">
            <a:avLst/>
          </a:prstGeom>
          <a:noFill/>
          <a:ln w="22225">
            <a:solidFill>
              <a:srgbClr val="7CB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Afbeelding met tekst, schermopname, Lettertype, Rechthoek&#10;&#10;Door AI gegenereerde inhoud is mogelijk onjuist.">
            <a:extLst>
              <a:ext uri="{FF2B5EF4-FFF2-40B4-BE49-F238E27FC236}">
                <a16:creationId xmlns:a16="http://schemas.microsoft.com/office/drawing/2014/main" id="{AB8D07A9-B846-811D-2AFB-35A75E612B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31790"/>
            <a:ext cx="3202684" cy="1597339"/>
          </a:xfrm>
          <a:prstGeom prst="rect">
            <a:avLst/>
          </a:prstGeom>
          <a:effectLst>
            <a:outerShdw blurRad="215900" sx="98000" sy="98000" algn="ctr" rotWithShape="0">
              <a:schemeClr val="tx1">
                <a:lumMod val="50000"/>
                <a:lumOff val="50000"/>
                <a:alpha val="58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41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46138a-a92d-43ea-aadc-ba7a35810a63">
      <Terms xmlns="http://schemas.microsoft.com/office/infopath/2007/PartnerControls"/>
    </lcf76f155ced4ddcb4097134ff3c332f>
    <TaxCatchAll xmlns="fb7cc0e9-3512-498a-999f-6c5c4f47ec4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DD0C337626484CB7FFD8C4357A5986" ma:contentTypeVersion="18" ma:contentTypeDescription="Een nieuw document maken." ma:contentTypeScope="" ma:versionID="f644e30381626ea22ccb28b20cae46fd">
  <xsd:schema xmlns:xsd="http://www.w3.org/2001/XMLSchema" xmlns:xs="http://www.w3.org/2001/XMLSchema" xmlns:p="http://schemas.microsoft.com/office/2006/metadata/properties" xmlns:ns2="0746138a-a92d-43ea-aadc-ba7a35810a63" xmlns:ns3="fb7cc0e9-3512-498a-999f-6c5c4f47ec4d" targetNamespace="http://schemas.microsoft.com/office/2006/metadata/properties" ma:root="true" ma:fieldsID="23ac672cc74d9d6bf27e22018db7575e" ns2:_="" ns3:_="">
    <xsd:import namespace="0746138a-a92d-43ea-aadc-ba7a35810a63"/>
    <xsd:import namespace="fb7cc0e9-3512-498a-999f-6c5c4f47ec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6138a-a92d-43ea-aadc-ba7a35810a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21b10caa-8532-4a8b-acbc-1e046494a3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cc0e9-3512-498a-999f-6c5c4f47ec4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cb5c767-dcd9-4bd4-a33b-4375fccb14e9}" ma:internalName="TaxCatchAll" ma:showField="CatchAllData" ma:web="fb7cc0e9-3512-498a-999f-6c5c4f47ec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7B9BE-48E6-4F45-9DC0-C53D9A4F06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B5B80D-06DD-4DBB-B515-16EE8C9CB287}">
  <ds:schemaRefs>
    <ds:schemaRef ds:uri="http://schemas.microsoft.com/office/2006/metadata/properties"/>
    <ds:schemaRef ds:uri="http://schemas.microsoft.com/office/infopath/2007/PartnerControls"/>
    <ds:schemaRef ds:uri="0746138a-a92d-43ea-aadc-ba7a35810a63"/>
    <ds:schemaRef ds:uri="fb7cc0e9-3512-498a-999f-6c5c4f47ec4d"/>
  </ds:schemaRefs>
</ds:datastoreItem>
</file>

<file path=customXml/itemProps3.xml><?xml version="1.0" encoding="utf-8"?>
<ds:datastoreItem xmlns:ds="http://schemas.openxmlformats.org/officeDocument/2006/customXml" ds:itemID="{26920FC3-28A6-4391-8C46-419C679125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46138a-a92d-43ea-aadc-ba7a35810a63"/>
    <ds:schemaRef ds:uri="fb7cc0e9-3512-498a-999f-6c5c4f47ec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Diavoorstelling (16:9)</PresentationFormat>
  <Paragraphs>15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Arial</vt:lpstr>
      <vt:lpstr>Calibri</vt:lpstr>
      <vt:lpstr>1_Office Theme</vt:lpstr>
      <vt:lpstr>PowerPoint-presentatie</vt:lpstr>
      <vt:lpstr>PowerPoint-presentatie</vt:lpstr>
      <vt:lpstr>PowerPoint-presentatie</vt:lpstr>
    </vt:vector>
  </TitlesOfParts>
  <Company>Aurobindo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CNAGELLAMMERS</dc:creator>
  <cp:lastModifiedBy>Serné, Carin</cp:lastModifiedBy>
  <cp:revision>200</cp:revision>
  <dcterms:created xsi:type="dcterms:W3CDTF">2016-02-02T11:04:06Z</dcterms:created>
  <dcterms:modified xsi:type="dcterms:W3CDTF">2026-05-27T15:54:18Z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0x010100C6DD0C337626484CB7FFD8C4357A5986</vt:lpwstr>
  </property>
  <property fmtid="{D5CDD505-2E9C-101B-9397-08002B2CF9AE}" pid="3" name="MSIP_Label_1c1e7b54-0b9e-4f8f-bc07-d02df979c679_Enabled">
    <vt:lpwstr>true</vt:lpwstr>
  </property>
  <property fmtid="{D5CDD505-2E9C-101B-9397-08002B2CF9AE}" pid="4" name="MSIP_Label_1c1e7b54-0b9e-4f8f-bc07-d02df979c679_SetDate">
    <vt:lpwstr>2026-05-27T15:54:18Z</vt:lpwstr>
  </property>
  <property fmtid="{D5CDD505-2E9C-101B-9397-08002B2CF9AE}" pid="5" name="MSIP_Label_1c1e7b54-0b9e-4f8f-bc07-d02df979c679_Method">
    <vt:lpwstr>Standard</vt:lpwstr>
  </property>
  <property fmtid="{D5CDD505-2E9C-101B-9397-08002B2CF9AE}" pid="6" name="MSIP_Label_1c1e7b54-0b9e-4f8f-bc07-d02df979c679_Name">
    <vt:lpwstr>1 - Internal</vt:lpwstr>
  </property>
  <property fmtid="{D5CDD505-2E9C-101B-9397-08002B2CF9AE}" pid="7" name="MSIP_Label_1c1e7b54-0b9e-4f8f-bc07-d02df979c679_SiteId">
    <vt:lpwstr>1878a48b-63d6-4d12-a900-07d4267f6762</vt:lpwstr>
  </property>
  <property fmtid="{D5CDD505-2E9C-101B-9397-08002B2CF9AE}" pid="8" name="MSIP_Label_1c1e7b54-0b9e-4f8f-bc07-d02df979c679_ActionId">
    <vt:lpwstr>89a94f4e-23e3-4316-85e2-c3f1036b1b11</vt:lpwstr>
  </property>
  <property fmtid="{D5CDD505-2E9C-101B-9397-08002B2CF9AE}" pid="9" name="MSIP_Label_1c1e7b54-0b9e-4f8f-bc07-d02df979c679_ContentBits">
    <vt:lpwstr>2</vt:lpwstr>
  </property>
  <property fmtid="{D5CDD505-2E9C-101B-9397-08002B2CF9AE}" pid="10" name="MSIP_Label_1c1e7b54-0b9e-4f8f-bc07-d02df979c679_Tag">
    <vt:lpwstr>10, 3, 0, 1</vt:lpwstr>
  </property>
  <property fmtid="{D5CDD505-2E9C-101B-9397-08002B2CF9AE}" pid="11" name="ClassificationContentMarkingFooterLocations">
    <vt:lpwstr>1_Office Theme:3</vt:lpwstr>
  </property>
  <property fmtid="{D5CDD505-2E9C-101B-9397-08002B2CF9AE}" pid="12" name="ClassificationContentMarkingFooterText">
    <vt:lpwstr>Internal</vt:lpwstr>
  </property>
</Properties>
</file>