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>
      <p:cViewPr varScale="1">
        <p:scale>
          <a:sx n="88" d="100"/>
          <a:sy n="88" d="100"/>
        </p:scale>
        <p:origin x="30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86574-9267-4BC1-BAA3-C8F161CE839A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76AC9-9CE4-472D-A528-43B32F8FEA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1988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4f8b0c4a2b_0_16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g4f8b0c4a2b_0_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4206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4f8b0c4a2b_0_16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g4f8b0c4a2b_0_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1903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878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810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50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189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733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744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961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3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0118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235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365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094B9-1A11-473B-B474-1ED31A8D9AD9}" type="datetimeFigureOut">
              <a:rPr lang="nl-NL" smtClean="0"/>
              <a:t>20-12-2022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9B6C9-CFDE-4B58-8B91-B4DD4D2F56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750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7"/>
          <p:cNvSpPr txBox="1"/>
          <p:nvPr/>
        </p:nvSpPr>
        <p:spPr>
          <a:xfrm>
            <a:off x="8550" y="0"/>
            <a:ext cx="12192000" cy="1200300"/>
          </a:xfrm>
          <a:prstGeom prst="rect">
            <a:avLst/>
          </a:prstGeom>
          <a:solidFill>
            <a:srgbClr val="00ABA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OEFENTHERAPIE MENSENDIECK</a:t>
            </a:r>
            <a:endParaRPr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20040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26" name="Google Shape;226;p27" descr="Schermafbeelding 2017-10-02 om 12.14.49 PM.png"/>
          <p:cNvPicPr preferRelativeResize="0"/>
          <p:nvPr/>
        </p:nvPicPr>
        <p:blipFill rotWithShape="1">
          <a:blip r:embed="rId3">
            <a:alphaModFix/>
          </a:blip>
          <a:srcRect t="35119"/>
          <a:stretch/>
        </p:blipFill>
        <p:spPr>
          <a:xfrm flipH="1">
            <a:off x="-15750" y="6368569"/>
            <a:ext cx="12223500" cy="489425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27"/>
          <p:cNvSpPr txBox="1"/>
          <p:nvPr/>
        </p:nvSpPr>
        <p:spPr>
          <a:xfrm>
            <a:off x="161150" y="1799338"/>
            <a:ext cx="5475300" cy="39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1714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2 DO is een leefstijlprogramma voor </a:t>
            </a:r>
          </a:p>
          <a:p>
            <a:pPr marL="285750" marR="0" lvl="0" indent="-1714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55+ </a:t>
            </a:r>
            <a:r>
              <a:rPr lang="nl-NL" sz="2000" b="1" dirty="0" err="1" smtClean="0">
                <a:latin typeface="Verdana"/>
                <a:ea typeface="Verdana"/>
                <a:cs typeface="Verdana"/>
                <a:sym typeface="Verdana"/>
              </a:rPr>
              <a:t>ers</a:t>
            </a: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 met overgewicht en (risico </a:t>
            </a:r>
          </a:p>
          <a:p>
            <a:pPr marL="285750" marR="0" lvl="0" indent="-1714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op) Diabetes type 2 </a:t>
            </a:r>
          </a:p>
          <a:p>
            <a:pPr marL="285750" marR="0" lvl="0" indent="-1714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nl-NL" sz="20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1714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13 weken 2x per week sporten </a:t>
            </a:r>
          </a:p>
          <a:p>
            <a:pPr marL="285750" marR="0" lvl="0" indent="-1714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onder begeleiding van een </a:t>
            </a:r>
          </a:p>
          <a:p>
            <a:pPr marL="285750" marR="0" lvl="0" indent="-1714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fysiotherapeut </a:t>
            </a:r>
          </a:p>
          <a:p>
            <a:pPr marL="285750" marR="0" lvl="0" indent="-1714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nl-NL" sz="20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marL="571500" indent="-571500">
              <a:defRPr/>
            </a:pPr>
            <a:r>
              <a:rPr lang="nl-NL" altLang="nl-NL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6 </a:t>
            </a:r>
            <a:r>
              <a:rPr lang="nl-NL" altLang="nl-NL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Interactieve groepsbijeenkomsten </a:t>
            </a:r>
          </a:p>
          <a:p>
            <a:pPr marL="571500" indent="-571500">
              <a:defRPr/>
            </a:pPr>
            <a:r>
              <a:rPr lang="nl-NL" altLang="nl-NL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van </a:t>
            </a:r>
            <a:r>
              <a:rPr lang="nl-NL" altLang="nl-NL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altLang="nl-NL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uur en 6 individuele </a:t>
            </a:r>
            <a:r>
              <a:rPr lang="nl-NL" altLang="nl-NL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coaching </a:t>
            </a:r>
            <a:endParaRPr lang="nl-NL" altLang="nl-NL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71500" indent="-571500">
              <a:defRPr/>
            </a:pPr>
            <a:r>
              <a:rPr lang="nl-NL" altLang="nl-NL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sessies met de diëtist </a:t>
            </a:r>
            <a:endParaRPr lang="nl-NL" altLang="nl-NL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2000" b="1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228" name="Google Shape;228;p27"/>
          <p:cNvCxnSpPr/>
          <p:nvPr/>
        </p:nvCxnSpPr>
        <p:spPr>
          <a:xfrm>
            <a:off x="5983950" y="1210225"/>
            <a:ext cx="0" cy="5199600"/>
          </a:xfrm>
          <a:prstGeom prst="straightConnector1">
            <a:avLst/>
          </a:prstGeom>
          <a:noFill/>
          <a:ln w="76200" cap="flat" cmpd="sng">
            <a:solidFill>
              <a:srgbClr val="F3BB3D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29" name="Google Shape;229;p27"/>
          <p:cNvPicPr preferRelativeResize="0"/>
          <p:nvPr/>
        </p:nvPicPr>
        <p:blipFill rotWithShape="1">
          <a:blip r:embed="rId4">
            <a:alphaModFix/>
          </a:blip>
          <a:srcRect l="4743"/>
          <a:stretch/>
        </p:blipFill>
        <p:spPr>
          <a:xfrm>
            <a:off x="6071300" y="1230850"/>
            <a:ext cx="7251348" cy="5158349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7"/>
          <p:cNvSpPr txBox="1"/>
          <p:nvPr/>
        </p:nvSpPr>
        <p:spPr>
          <a:xfrm>
            <a:off x="8550" y="0"/>
            <a:ext cx="12192000" cy="1200300"/>
          </a:xfrm>
          <a:prstGeom prst="rect">
            <a:avLst/>
          </a:prstGeom>
          <a:solidFill>
            <a:srgbClr val="00ABA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nl-NL" sz="4400" b="1" dirty="0" smtClea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2DO </a:t>
            </a:r>
            <a:endParaRPr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010" y="5030398"/>
            <a:ext cx="1615440" cy="73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31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7"/>
          <p:cNvSpPr txBox="1"/>
          <p:nvPr/>
        </p:nvSpPr>
        <p:spPr>
          <a:xfrm>
            <a:off x="8550" y="0"/>
            <a:ext cx="12192000" cy="1200300"/>
          </a:xfrm>
          <a:prstGeom prst="rect">
            <a:avLst/>
          </a:prstGeom>
          <a:solidFill>
            <a:srgbClr val="00ABA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OEFENTHERAPIE MENSENDIECK</a:t>
            </a:r>
            <a:endParaRPr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20040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26" name="Google Shape;226;p27" descr="Schermafbeelding 2017-10-02 om 12.14.49 PM.png"/>
          <p:cNvPicPr preferRelativeResize="0"/>
          <p:nvPr/>
        </p:nvPicPr>
        <p:blipFill rotWithShape="1">
          <a:blip r:embed="rId3">
            <a:alphaModFix/>
          </a:blip>
          <a:srcRect t="35119"/>
          <a:stretch/>
        </p:blipFill>
        <p:spPr>
          <a:xfrm flipH="1">
            <a:off x="-15750" y="6368569"/>
            <a:ext cx="12223500" cy="489425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27"/>
          <p:cNvSpPr txBox="1"/>
          <p:nvPr/>
        </p:nvSpPr>
        <p:spPr>
          <a:xfrm>
            <a:off x="161150" y="1799338"/>
            <a:ext cx="5475300" cy="39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nl-NL" sz="2000" b="1" dirty="0"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Start 16 januari </a:t>
            </a: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nl-NL" sz="2000" b="1" dirty="0"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Iedere </a:t>
            </a: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maandag</a:t>
            </a: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 eind van de </a:t>
            </a: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middag/avond</a:t>
            </a: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en </a:t>
            </a: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woensdagavond </a:t>
            </a: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in Rokkeveen </a:t>
            </a: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endParaRPr lang="nl-NL" sz="20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nl-NL" sz="20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nl-NL" sz="20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Meer informatie?! Vraag ernaar bij </a:t>
            </a: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uw therapeut of kijk op onze </a:t>
            </a: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nl-NL" sz="2000" b="1" dirty="0" smtClean="0">
                <a:latin typeface="Verdana"/>
                <a:ea typeface="Verdana"/>
                <a:cs typeface="Verdana"/>
                <a:sym typeface="Verdana"/>
              </a:rPr>
              <a:t>website </a:t>
            </a:r>
            <a:endParaRPr sz="2000" b="1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228" name="Google Shape;228;p27"/>
          <p:cNvCxnSpPr/>
          <p:nvPr/>
        </p:nvCxnSpPr>
        <p:spPr>
          <a:xfrm>
            <a:off x="5983950" y="1210225"/>
            <a:ext cx="0" cy="5199600"/>
          </a:xfrm>
          <a:prstGeom prst="straightConnector1">
            <a:avLst/>
          </a:prstGeom>
          <a:noFill/>
          <a:ln w="76200" cap="flat" cmpd="sng">
            <a:solidFill>
              <a:srgbClr val="F3BB3D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29" name="Google Shape;229;p27"/>
          <p:cNvPicPr preferRelativeResize="0"/>
          <p:nvPr/>
        </p:nvPicPr>
        <p:blipFill rotWithShape="1">
          <a:blip r:embed="rId4">
            <a:alphaModFix/>
          </a:blip>
          <a:srcRect l="4743"/>
          <a:stretch/>
        </p:blipFill>
        <p:spPr>
          <a:xfrm>
            <a:off x="6071300" y="1230850"/>
            <a:ext cx="7251348" cy="5158349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7"/>
          <p:cNvSpPr txBox="1"/>
          <p:nvPr/>
        </p:nvSpPr>
        <p:spPr>
          <a:xfrm>
            <a:off x="8550" y="0"/>
            <a:ext cx="12192000" cy="1200300"/>
          </a:xfrm>
          <a:prstGeom prst="rect">
            <a:avLst/>
          </a:prstGeom>
          <a:solidFill>
            <a:srgbClr val="00ABA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nl-NL" sz="4400" b="1" dirty="0" smtClea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2DO </a:t>
            </a:r>
            <a:endParaRPr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2465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83</Words>
  <Application>Microsoft Office PowerPoint</Application>
  <PresentationFormat>Breedbeeld</PresentationFormat>
  <Paragraphs>26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msmit</dc:creator>
  <cp:lastModifiedBy>msmit</cp:lastModifiedBy>
  <cp:revision>5</cp:revision>
  <dcterms:created xsi:type="dcterms:W3CDTF">2022-06-24T09:55:50Z</dcterms:created>
  <dcterms:modified xsi:type="dcterms:W3CDTF">2022-12-20T09:31:31Z</dcterms:modified>
</cp:coreProperties>
</file>