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5" autoAdjust="0"/>
    <p:restoredTop sz="94660"/>
  </p:normalViewPr>
  <p:slideViewPr>
    <p:cSldViewPr snapToGrid="0">
      <p:cViewPr varScale="1">
        <p:scale>
          <a:sx n="77" d="100"/>
          <a:sy n="77" d="100"/>
        </p:scale>
        <p:origin x="22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20629F-BF03-49FC-BCA3-3B81461FA9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16D1440-CE17-9016-FEDF-FBF14C4BCD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726C386-65C1-9F89-B3DD-14EDE64E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1B31A-6C84-40CA-956F-1F7D2C40EECB}" type="datetimeFigureOut">
              <a:rPr lang="nl-NL" smtClean="0"/>
              <a:t>20-01-2023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3ECC270-AAFF-2E9A-D6C4-FA12B0CF4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D3D3A7A-ED04-1138-9364-E6A1783E2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8243-0243-43F8-BE01-8036F091CFA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1390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1C7BCA-3B81-3385-D03B-A94E92D15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47D6DF1-8281-0019-1766-38565AC610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92175D2-5EE6-4BBC-566D-6809BC1DE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1B31A-6C84-40CA-956F-1F7D2C40EECB}" type="datetimeFigureOut">
              <a:rPr lang="nl-NL" smtClean="0"/>
              <a:t>20-01-2023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DC2D14C-3CEB-6C55-D8B9-545007FDB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2583CFD-D7A3-472C-63F2-8F6F2AD5C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8243-0243-43F8-BE01-8036F091CFA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1025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888C9D5-0BAD-DCDA-2203-C79F4B5317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AA54EE7-3C82-3B92-51D2-43644A9CC3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812FA11-BCBF-0D0A-6A12-DF9A945E5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1B31A-6C84-40CA-956F-1F7D2C40EECB}" type="datetimeFigureOut">
              <a:rPr lang="nl-NL" smtClean="0"/>
              <a:t>20-01-2023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EA58212-9B02-498F-7C78-DB75D2C95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C44FD29-A75F-EB37-B7CE-9FA4CFDBD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8243-0243-43F8-BE01-8036F091CFA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9726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7281C1-C85D-6783-FCED-1790C555F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A49E063-0437-B36E-7BE1-B43A873D1B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1925546-2663-11AC-D8E5-667F906B6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1B31A-6C84-40CA-956F-1F7D2C40EECB}" type="datetimeFigureOut">
              <a:rPr lang="nl-NL" smtClean="0"/>
              <a:t>20-01-2023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0875401-703C-53E1-E0AB-CD1A03E79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FBA97DF-C499-F123-34DA-8DF95AC0F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8243-0243-43F8-BE01-8036F091CFA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2535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E3D73F-FC29-C286-2C00-829A4941B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993FD43-F462-0E97-C5D6-CCF2B9163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88E8BC7-51F7-AE4C-4825-F080E3E0B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1B31A-6C84-40CA-956F-1F7D2C40EECB}" type="datetimeFigureOut">
              <a:rPr lang="nl-NL" smtClean="0"/>
              <a:t>20-01-2023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6AFC9C7-5A93-A3CB-1D7E-CCF7CA4B7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8B9DD2C-3C98-7E3D-ED5D-38CA31D16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8243-0243-43F8-BE01-8036F091CFA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9675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7E57F9-6CC7-C1CA-A8E7-8C6BDEEF6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3EDBA6-2D44-BF93-4825-A2AA199B2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DF096EA-A0A1-CC75-86E0-AC7F0B479E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72B6BAC-4E45-D868-A56D-3DB6EF32F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1B31A-6C84-40CA-956F-1F7D2C40EECB}" type="datetimeFigureOut">
              <a:rPr lang="nl-NL" smtClean="0"/>
              <a:t>20-01-2023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AE691A3-271A-6F69-F25B-ED73B614F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F3D4EDB-2D9F-80C7-2F57-7E6F4F10A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8243-0243-43F8-BE01-8036F091CFA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3044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70C131-6E1D-F209-2165-5AD3DB840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637F0FB-5155-082E-2337-45B708C50D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07AC316-B959-BF38-EAC0-92A104E9A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684E2AF-C8D0-5C58-A0C8-0F48C7FF67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2A12B28-AE29-6DC3-B962-1DC4705FAA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0B8CF955-29CD-5774-DCE1-55CA22C25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1B31A-6C84-40CA-956F-1F7D2C40EECB}" type="datetimeFigureOut">
              <a:rPr lang="nl-NL" smtClean="0"/>
              <a:t>20-01-2023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8A6E2E3-3130-71FF-3590-9EED6E3BC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E1A7C7B-D766-7673-5EDF-774C54B4C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8243-0243-43F8-BE01-8036F091CFA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8716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83D24E-9FAF-4A70-0795-690A5D7B9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019BC9D-94B3-F26C-6109-32B4FB411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1B31A-6C84-40CA-956F-1F7D2C40EECB}" type="datetimeFigureOut">
              <a:rPr lang="nl-NL" smtClean="0"/>
              <a:t>20-01-2023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2A8FA96-F64D-BDC1-A0DF-213E326A5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CC3EA2-F110-8BB0-25A9-378772F18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8243-0243-43F8-BE01-8036F091CFA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3494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292A8B9-E97E-9CD0-21E0-6AF7553B1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1B31A-6C84-40CA-956F-1F7D2C40EECB}" type="datetimeFigureOut">
              <a:rPr lang="nl-NL" smtClean="0"/>
              <a:t>20-01-2023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E49B586-F111-A462-4285-21DEA166F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BE2512B-EB7B-5E7D-9474-405BB999F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8243-0243-43F8-BE01-8036F091CFA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6523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B6C75A-E5AB-EDAD-6C5F-E6FA543A4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E21D0A-3C86-0150-F738-6C0C5EBBB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DE40A8A-5A70-C5D5-167D-0D6E78D626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1B6750E-88F1-C055-6FD0-0F26D8E96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1B31A-6C84-40CA-956F-1F7D2C40EECB}" type="datetimeFigureOut">
              <a:rPr lang="nl-NL" smtClean="0"/>
              <a:t>20-01-2023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17F9CEA-B8D1-3210-FA5E-85A8640B0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CFDDE41-F25F-902E-FF02-E31CCA780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8243-0243-43F8-BE01-8036F091CFA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8058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FD917F-38AA-B9A2-A675-250A9ECA2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39DCC85-1E93-334C-1020-464B7DFA0F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0CDA64C-1A30-C237-73E2-5AE4033C9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B00E46A-527C-6E48-8801-88B58B45B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1B31A-6C84-40CA-956F-1F7D2C40EECB}" type="datetimeFigureOut">
              <a:rPr lang="nl-NL" smtClean="0"/>
              <a:t>20-01-2023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7E113BE-4325-F1C7-F19B-07FEFC737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1EC3E37-C273-958A-ACF4-E83045207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8243-0243-43F8-BE01-8036F091CFA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4887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B8586D6-A7A4-224E-D686-D83ED6800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FB12383-157C-0552-5C3E-1715A25C6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D7AFC6A-6649-225A-F42A-B6138E7F71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1B31A-6C84-40CA-956F-1F7D2C40EECB}" type="datetimeFigureOut">
              <a:rPr lang="nl-NL" smtClean="0"/>
              <a:t>20-01-2023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9D3BC05-BA0A-64BC-781E-69BB3E1470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83CB130-CB24-302F-8D00-CF68C765E0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98243-0243-43F8-BE01-8036F091CFA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9158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, persoon&#10;&#10;Automatisch gegenereerde beschrijving">
            <a:extLst>
              <a:ext uri="{FF2B5EF4-FFF2-40B4-BE49-F238E27FC236}">
                <a16:creationId xmlns:a16="http://schemas.microsoft.com/office/drawing/2014/main" id="{140BA0C7-2794-20BC-0C9D-238C5CC0F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399" y="0"/>
            <a:ext cx="70992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41252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Breedbeeld</PresentationFormat>
  <Paragraphs>0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Kantoorthema</vt:lpstr>
      <vt:lpstr>PowerPoint-presentatie</vt:lpstr>
    </vt:vector>
  </TitlesOfParts>
  <Company>Pharmium Apotheek Gorredijk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Peggi Hurenkamp</dc:creator>
  <cp:lastModifiedBy>Peggi Hurenkamp</cp:lastModifiedBy>
  <cp:revision>1</cp:revision>
  <dcterms:created xsi:type="dcterms:W3CDTF">2023-01-20T16:06:29Z</dcterms:created>
  <dcterms:modified xsi:type="dcterms:W3CDTF">2023-01-20T16:07:45Z</dcterms:modified>
</cp:coreProperties>
</file>