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2F8B76-2060-42B7-B197-6F3A8CE4B662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11E798-21A6-48F8-8780-4C0D2F48A6A0}">
      <dgm:prSet/>
      <dgm:spPr/>
      <dgm:t>
        <a:bodyPr/>
        <a:lstStyle/>
        <a:p>
          <a:pPr>
            <a:lnSpc>
              <a:spcPct val="100000"/>
            </a:lnSpc>
          </a:pPr>
          <a:r>
            <a:rPr lang="nl-NL" b="0" i="0"/>
            <a:t>Door sommige medicijnen wordt u gevoeliger voor zonlicht. </a:t>
          </a:r>
          <a:endParaRPr lang="en-US"/>
        </a:p>
      </dgm:t>
    </dgm:pt>
    <dgm:pt modelId="{1DB649D4-F15C-4D34-8B43-A7E942EAA856}" type="parTrans" cxnId="{22B512EE-DCEF-4DB5-BFE9-84876015A7B7}">
      <dgm:prSet/>
      <dgm:spPr/>
      <dgm:t>
        <a:bodyPr/>
        <a:lstStyle/>
        <a:p>
          <a:endParaRPr lang="en-US"/>
        </a:p>
      </dgm:t>
    </dgm:pt>
    <dgm:pt modelId="{C1BBEE2F-6218-4F64-BD8E-E83E99C6DE04}" type="sibTrans" cxnId="{22B512EE-DCEF-4DB5-BFE9-84876015A7B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3A1AC38-589E-433E-BE10-AE60B0771152}">
      <dgm:prSet/>
      <dgm:spPr/>
      <dgm:t>
        <a:bodyPr/>
        <a:lstStyle/>
        <a:p>
          <a:pPr>
            <a:lnSpc>
              <a:spcPct val="100000"/>
            </a:lnSpc>
          </a:pPr>
          <a:r>
            <a:rPr lang="nl-NL" b="0" i="0"/>
            <a:t>Dit geldt bijvoorbeeld voor sommige antibiotica. </a:t>
          </a:r>
          <a:endParaRPr lang="en-US"/>
        </a:p>
      </dgm:t>
    </dgm:pt>
    <dgm:pt modelId="{3FE52D1F-5C40-46D6-BB6F-5289971791F0}" type="parTrans" cxnId="{716A2491-B25A-47D3-A306-A193EED37C8F}">
      <dgm:prSet/>
      <dgm:spPr/>
      <dgm:t>
        <a:bodyPr/>
        <a:lstStyle/>
        <a:p>
          <a:endParaRPr lang="en-US"/>
        </a:p>
      </dgm:t>
    </dgm:pt>
    <dgm:pt modelId="{C41A873E-0063-420B-8E80-2D8CC76E4966}" type="sibTrans" cxnId="{716A2491-B25A-47D3-A306-A193EED37C8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46BF20C-9927-41F8-A3CF-D126085F55B6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Lees meer informatie op apotheek.nl</a:t>
          </a:r>
          <a:endParaRPr lang="en-US"/>
        </a:p>
      </dgm:t>
    </dgm:pt>
    <dgm:pt modelId="{80075F4B-393B-4BD3-872F-AB0747A960AF}" type="parTrans" cxnId="{D746DEDA-7C25-4F63-83A6-ACD6E88F9146}">
      <dgm:prSet/>
      <dgm:spPr/>
      <dgm:t>
        <a:bodyPr/>
        <a:lstStyle/>
        <a:p>
          <a:endParaRPr lang="en-US"/>
        </a:p>
      </dgm:t>
    </dgm:pt>
    <dgm:pt modelId="{90475EA3-6E37-45A9-9755-92E43254AC5E}" type="sibTrans" cxnId="{D746DEDA-7C25-4F63-83A6-ACD6E88F914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296DB9C-9D91-4411-AFFE-A683982CA647}">
      <dgm:prSet/>
      <dgm:spPr/>
      <dgm:t>
        <a:bodyPr/>
        <a:lstStyle/>
        <a:p>
          <a:pPr>
            <a:lnSpc>
              <a:spcPct val="100000"/>
            </a:lnSpc>
          </a:pPr>
          <a:r>
            <a:rPr lang="nl-NL" b="0" i="0"/>
            <a:t>In het thema ‘Veilig in de zon’ leest u welke medicijnen u gevoeliger maken voor zonlicht, hoe dat gaat en hoe u zich beschermt.</a:t>
          </a:r>
          <a:endParaRPr lang="en-US"/>
        </a:p>
      </dgm:t>
    </dgm:pt>
    <dgm:pt modelId="{C2EE398B-C116-4FC2-8AF7-73B40B3CD561}" type="parTrans" cxnId="{8BCF08E8-B5EC-4C8D-B1C4-1D4BE51A2BB5}">
      <dgm:prSet/>
      <dgm:spPr/>
      <dgm:t>
        <a:bodyPr/>
        <a:lstStyle/>
        <a:p>
          <a:endParaRPr lang="en-US"/>
        </a:p>
      </dgm:t>
    </dgm:pt>
    <dgm:pt modelId="{6DBBA85F-4503-4175-A433-5F453334BA75}" type="sibTrans" cxnId="{8BCF08E8-B5EC-4C8D-B1C4-1D4BE51A2BB5}">
      <dgm:prSet/>
      <dgm:spPr/>
      <dgm:t>
        <a:bodyPr/>
        <a:lstStyle/>
        <a:p>
          <a:endParaRPr lang="en-US"/>
        </a:p>
      </dgm:t>
    </dgm:pt>
    <dgm:pt modelId="{C0E3A848-C3AF-40D7-A569-EA6338A1E305}" type="pres">
      <dgm:prSet presAssocID="{362F8B76-2060-42B7-B197-6F3A8CE4B662}" presName="root" presStyleCnt="0">
        <dgm:presLayoutVars>
          <dgm:dir/>
          <dgm:resizeHandles val="exact"/>
        </dgm:presLayoutVars>
      </dgm:prSet>
      <dgm:spPr/>
    </dgm:pt>
    <dgm:pt modelId="{3FAE6D53-4BFF-462B-A513-57CA4DF00A3B}" type="pres">
      <dgm:prSet presAssocID="{362F8B76-2060-42B7-B197-6F3A8CE4B662}" presName="container" presStyleCnt="0">
        <dgm:presLayoutVars>
          <dgm:dir/>
          <dgm:resizeHandles val="exact"/>
        </dgm:presLayoutVars>
      </dgm:prSet>
      <dgm:spPr/>
    </dgm:pt>
    <dgm:pt modelId="{3EE8D92F-C5FC-4C62-9E87-922AD50F4F7E}" type="pres">
      <dgm:prSet presAssocID="{2011E798-21A6-48F8-8780-4C0D2F48A6A0}" presName="compNode" presStyleCnt="0"/>
      <dgm:spPr/>
    </dgm:pt>
    <dgm:pt modelId="{6DE9C0C6-CCB5-4632-8C4A-87D7F9B419E6}" type="pres">
      <dgm:prSet presAssocID="{2011E798-21A6-48F8-8780-4C0D2F48A6A0}" presName="iconBgRect" presStyleLbl="bgShp" presStyleIdx="0" presStyleCnt="4"/>
      <dgm:spPr/>
    </dgm:pt>
    <dgm:pt modelId="{76A4D661-8701-4031-AE95-C1A2FA8824DA}" type="pres">
      <dgm:prSet presAssocID="{2011E798-21A6-48F8-8780-4C0D2F48A6A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dicijnen"/>
        </a:ext>
      </dgm:extLst>
    </dgm:pt>
    <dgm:pt modelId="{9EEC45A4-E386-4D54-8987-C3192FBB9DD5}" type="pres">
      <dgm:prSet presAssocID="{2011E798-21A6-48F8-8780-4C0D2F48A6A0}" presName="spaceRect" presStyleCnt="0"/>
      <dgm:spPr/>
    </dgm:pt>
    <dgm:pt modelId="{88289DD1-0EE2-4ED0-94A0-AFCE6921621E}" type="pres">
      <dgm:prSet presAssocID="{2011E798-21A6-48F8-8780-4C0D2F48A6A0}" presName="textRect" presStyleLbl="revTx" presStyleIdx="0" presStyleCnt="4">
        <dgm:presLayoutVars>
          <dgm:chMax val="1"/>
          <dgm:chPref val="1"/>
        </dgm:presLayoutVars>
      </dgm:prSet>
      <dgm:spPr/>
    </dgm:pt>
    <dgm:pt modelId="{C9603FB2-5E37-474C-92E2-C06B15794720}" type="pres">
      <dgm:prSet presAssocID="{C1BBEE2F-6218-4F64-BD8E-E83E99C6DE04}" presName="sibTrans" presStyleLbl="sibTrans2D1" presStyleIdx="0" presStyleCnt="0"/>
      <dgm:spPr/>
    </dgm:pt>
    <dgm:pt modelId="{E1D3EFC9-3EDD-4FCA-823A-10715D3DE204}" type="pres">
      <dgm:prSet presAssocID="{73A1AC38-589E-433E-BE10-AE60B0771152}" presName="compNode" presStyleCnt="0"/>
      <dgm:spPr/>
    </dgm:pt>
    <dgm:pt modelId="{4F63864A-C06A-43D4-B0E8-7FFE1381AA57}" type="pres">
      <dgm:prSet presAssocID="{73A1AC38-589E-433E-BE10-AE60B0771152}" presName="iconBgRect" presStyleLbl="bgShp" presStyleIdx="1" presStyleCnt="4"/>
      <dgm:spPr/>
    </dgm:pt>
    <dgm:pt modelId="{57DCC230-2980-4E85-9DE6-C8D00706BD9C}" type="pres">
      <dgm:prSet presAssocID="{73A1AC38-589E-433E-BE10-AE60B077115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aald"/>
        </a:ext>
      </dgm:extLst>
    </dgm:pt>
    <dgm:pt modelId="{82102A2B-A4E7-40D9-A00C-55E9858C0A07}" type="pres">
      <dgm:prSet presAssocID="{73A1AC38-589E-433E-BE10-AE60B0771152}" presName="spaceRect" presStyleCnt="0"/>
      <dgm:spPr/>
    </dgm:pt>
    <dgm:pt modelId="{C5F45FFC-B3A3-42C4-8BB2-F730BB050D51}" type="pres">
      <dgm:prSet presAssocID="{73A1AC38-589E-433E-BE10-AE60B0771152}" presName="textRect" presStyleLbl="revTx" presStyleIdx="1" presStyleCnt="4">
        <dgm:presLayoutVars>
          <dgm:chMax val="1"/>
          <dgm:chPref val="1"/>
        </dgm:presLayoutVars>
      </dgm:prSet>
      <dgm:spPr/>
    </dgm:pt>
    <dgm:pt modelId="{B81946F2-AB82-44FF-B8D0-ABF1591B2FEB}" type="pres">
      <dgm:prSet presAssocID="{C41A873E-0063-420B-8E80-2D8CC76E4966}" presName="sibTrans" presStyleLbl="sibTrans2D1" presStyleIdx="0" presStyleCnt="0"/>
      <dgm:spPr/>
    </dgm:pt>
    <dgm:pt modelId="{5AB93D55-450F-4893-897E-B5E2BC4D76E4}" type="pres">
      <dgm:prSet presAssocID="{846BF20C-9927-41F8-A3CF-D126085F55B6}" presName="compNode" presStyleCnt="0"/>
      <dgm:spPr/>
    </dgm:pt>
    <dgm:pt modelId="{5251C6AC-CC16-4988-8D17-4156B8218BBB}" type="pres">
      <dgm:prSet presAssocID="{846BF20C-9927-41F8-A3CF-D126085F55B6}" presName="iconBgRect" presStyleLbl="bgShp" presStyleIdx="2" presStyleCnt="4"/>
      <dgm:spPr/>
    </dgm:pt>
    <dgm:pt modelId="{1EBBC22F-D9B1-403D-8BA6-24196441538F}" type="pres">
      <dgm:prSet presAssocID="{846BF20C-9927-41F8-A3CF-D126085F55B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ring"/>
        </a:ext>
      </dgm:extLst>
    </dgm:pt>
    <dgm:pt modelId="{BF1F0A00-7119-4EA8-8707-F6127D5D480B}" type="pres">
      <dgm:prSet presAssocID="{846BF20C-9927-41F8-A3CF-D126085F55B6}" presName="spaceRect" presStyleCnt="0"/>
      <dgm:spPr/>
    </dgm:pt>
    <dgm:pt modelId="{2CE46C4B-86C5-4FCA-9742-BAF595E748E3}" type="pres">
      <dgm:prSet presAssocID="{846BF20C-9927-41F8-A3CF-D126085F55B6}" presName="textRect" presStyleLbl="revTx" presStyleIdx="2" presStyleCnt="4">
        <dgm:presLayoutVars>
          <dgm:chMax val="1"/>
          <dgm:chPref val="1"/>
        </dgm:presLayoutVars>
      </dgm:prSet>
      <dgm:spPr/>
    </dgm:pt>
    <dgm:pt modelId="{7370D929-8189-4032-BB40-B82EEDDC0AE5}" type="pres">
      <dgm:prSet presAssocID="{90475EA3-6E37-45A9-9755-92E43254AC5E}" presName="sibTrans" presStyleLbl="sibTrans2D1" presStyleIdx="0" presStyleCnt="0"/>
      <dgm:spPr/>
    </dgm:pt>
    <dgm:pt modelId="{2BF4D06D-957F-4147-971F-4AF298A6C2BA}" type="pres">
      <dgm:prSet presAssocID="{D296DB9C-9D91-4411-AFFE-A683982CA647}" presName="compNode" presStyleCnt="0"/>
      <dgm:spPr/>
    </dgm:pt>
    <dgm:pt modelId="{B543D5F3-14A1-49A1-8A45-AE3A86AE12F0}" type="pres">
      <dgm:prSet presAssocID="{D296DB9C-9D91-4411-AFFE-A683982CA647}" presName="iconBgRect" presStyleLbl="bgShp" presStyleIdx="3" presStyleCnt="4"/>
      <dgm:spPr/>
    </dgm:pt>
    <dgm:pt modelId="{F7C60E02-A0EB-4B5B-A4A9-9709E7E74C77}" type="pres">
      <dgm:prSet presAssocID="{D296DB9C-9D91-4411-AFFE-A683982CA64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Zon"/>
        </a:ext>
      </dgm:extLst>
    </dgm:pt>
    <dgm:pt modelId="{48833441-38BE-4CFC-BE49-3332E29B9221}" type="pres">
      <dgm:prSet presAssocID="{D296DB9C-9D91-4411-AFFE-A683982CA647}" presName="spaceRect" presStyleCnt="0"/>
      <dgm:spPr/>
    </dgm:pt>
    <dgm:pt modelId="{394CFED7-C899-471A-ACC0-BD20EBA32CCE}" type="pres">
      <dgm:prSet presAssocID="{D296DB9C-9D91-4411-AFFE-A683982CA64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3D62924-B668-4EE1-AC1F-9234B8277676}" type="presOf" srcId="{2011E798-21A6-48F8-8780-4C0D2F48A6A0}" destId="{88289DD1-0EE2-4ED0-94A0-AFCE6921621E}" srcOrd="0" destOrd="0" presId="urn:microsoft.com/office/officeart/2018/2/layout/IconCircleList"/>
    <dgm:cxn modelId="{B9DBE25D-3436-455C-B7B4-9BDB363055B1}" type="presOf" srcId="{846BF20C-9927-41F8-A3CF-D126085F55B6}" destId="{2CE46C4B-86C5-4FCA-9742-BAF595E748E3}" srcOrd="0" destOrd="0" presId="urn:microsoft.com/office/officeart/2018/2/layout/IconCircleList"/>
    <dgm:cxn modelId="{C0AB1446-A9E5-42C7-9ACE-8147FD6558DE}" type="presOf" srcId="{90475EA3-6E37-45A9-9755-92E43254AC5E}" destId="{7370D929-8189-4032-BB40-B82EEDDC0AE5}" srcOrd="0" destOrd="0" presId="urn:microsoft.com/office/officeart/2018/2/layout/IconCircleList"/>
    <dgm:cxn modelId="{F6B13089-8627-4A85-8BE4-FBA4A0D5BD18}" type="presOf" srcId="{C1BBEE2F-6218-4F64-BD8E-E83E99C6DE04}" destId="{C9603FB2-5E37-474C-92E2-C06B15794720}" srcOrd="0" destOrd="0" presId="urn:microsoft.com/office/officeart/2018/2/layout/IconCircleList"/>
    <dgm:cxn modelId="{716A2491-B25A-47D3-A306-A193EED37C8F}" srcId="{362F8B76-2060-42B7-B197-6F3A8CE4B662}" destId="{73A1AC38-589E-433E-BE10-AE60B0771152}" srcOrd="1" destOrd="0" parTransId="{3FE52D1F-5C40-46D6-BB6F-5289971791F0}" sibTransId="{C41A873E-0063-420B-8E80-2D8CC76E4966}"/>
    <dgm:cxn modelId="{9228979F-D5C0-4A66-B097-0A51D370E580}" type="presOf" srcId="{D296DB9C-9D91-4411-AFFE-A683982CA647}" destId="{394CFED7-C899-471A-ACC0-BD20EBA32CCE}" srcOrd="0" destOrd="0" presId="urn:microsoft.com/office/officeart/2018/2/layout/IconCircleList"/>
    <dgm:cxn modelId="{CB4AAFA6-A50E-477B-BC03-445CE712C51C}" type="presOf" srcId="{73A1AC38-589E-433E-BE10-AE60B0771152}" destId="{C5F45FFC-B3A3-42C4-8BB2-F730BB050D51}" srcOrd="0" destOrd="0" presId="urn:microsoft.com/office/officeart/2018/2/layout/IconCircleList"/>
    <dgm:cxn modelId="{166175B8-DEB3-445B-B82E-E9068B8C394E}" type="presOf" srcId="{362F8B76-2060-42B7-B197-6F3A8CE4B662}" destId="{C0E3A848-C3AF-40D7-A569-EA6338A1E305}" srcOrd="0" destOrd="0" presId="urn:microsoft.com/office/officeart/2018/2/layout/IconCircleList"/>
    <dgm:cxn modelId="{D746DEDA-7C25-4F63-83A6-ACD6E88F9146}" srcId="{362F8B76-2060-42B7-B197-6F3A8CE4B662}" destId="{846BF20C-9927-41F8-A3CF-D126085F55B6}" srcOrd="2" destOrd="0" parTransId="{80075F4B-393B-4BD3-872F-AB0747A960AF}" sibTransId="{90475EA3-6E37-45A9-9755-92E43254AC5E}"/>
    <dgm:cxn modelId="{8BCF08E8-B5EC-4C8D-B1C4-1D4BE51A2BB5}" srcId="{362F8B76-2060-42B7-B197-6F3A8CE4B662}" destId="{D296DB9C-9D91-4411-AFFE-A683982CA647}" srcOrd="3" destOrd="0" parTransId="{C2EE398B-C116-4FC2-8AF7-73B40B3CD561}" sibTransId="{6DBBA85F-4503-4175-A433-5F453334BA75}"/>
    <dgm:cxn modelId="{22B512EE-DCEF-4DB5-BFE9-84876015A7B7}" srcId="{362F8B76-2060-42B7-B197-6F3A8CE4B662}" destId="{2011E798-21A6-48F8-8780-4C0D2F48A6A0}" srcOrd="0" destOrd="0" parTransId="{1DB649D4-F15C-4D34-8B43-A7E942EAA856}" sibTransId="{C1BBEE2F-6218-4F64-BD8E-E83E99C6DE04}"/>
    <dgm:cxn modelId="{CD0D14F9-D66C-45DE-AAD7-3DC2362E1FCF}" type="presOf" srcId="{C41A873E-0063-420B-8E80-2D8CC76E4966}" destId="{B81946F2-AB82-44FF-B8D0-ABF1591B2FEB}" srcOrd="0" destOrd="0" presId="urn:microsoft.com/office/officeart/2018/2/layout/IconCircleList"/>
    <dgm:cxn modelId="{37016963-0358-4EA0-8896-47DDC1EC2EAA}" type="presParOf" srcId="{C0E3A848-C3AF-40D7-A569-EA6338A1E305}" destId="{3FAE6D53-4BFF-462B-A513-57CA4DF00A3B}" srcOrd="0" destOrd="0" presId="urn:microsoft.com/office/officeart/2018/2/layout/IconCircleList"/>
    <dgm:cxn modelId="{46A4BFE6-CA30-4BE2-9EDD-36B4854E5F43}" type="presParOf" srcId="{3FAE6D53-4BFF-462B-A513-57CA4DF00A3B}" destId="{3EE8D92F-C5FC-4C62-9E87-922AD50F4F7E}" srcOrd="0" destOrd="0" presId="urn:microsoft.com/office/officeart/2018/2/layout/IconCircleList"/>
    <dgm:cxn modelId="{1ECBA428-AF31-4ABA-A543-920AA9E61D34}" type="presParOf" srcId="{3EE8D92F-C5FC-4C62-9E87-922AD50F4F7E}" destId="{6DE9C0C6-CCB5-4632-8C4A-87D7F9B419E6}" srcOrd="0" destOrd="0" presId="urn:microsoft.com/office/officeart/2018/2/layout/IconCircleList"/>
    <dgm:cxn modelId="{FBDF7643-4372-419D-8ADB-710A87204601}" type="presParOf" srcId="{3EE8D92F-C5FC-4C62-9E87-922AD50F4F7E}" destId="{76A4D661-8701-4031-AE95-C1A2FA8824DA}" srcOrd="1" destOrd="0" presId="urn:microsoft.com/office/officeart/2018/2/layout/IconCircleList"/>
    <dgm:cxn modelId="{C54B4B10-429A-454F-B8AD-A4ABF1DD9F68}" type="presParOf" srcId="{3EE8D92F-C5FC-4C62-9E87-922AD50F4F7E}" destId="{9EEC45A4-E386-4D54-8987-C3192FBB9DD5}" srcOrd="2" destOrd="0" presId="urn:microsoft.com/office/officeart/2018/2/layout/IconCircleList"/>
    <dgm:cxn modelId="{4CC9A4D4-8F06-4E43-AB4C-FCDF3AC905CA}" type="presParOf" srcId="{3EE8D92F-C5FC-4C62-9E87-922AD50F4F7E}" destId="{88289DD1-0EE2-4ED0-94A0-AFCE6921621E}" srcOrd="3" destOrd="0" presId="urn:microsoft.com/office/officeart/2018/2/layout/IconCircleList"/>
    <dgm:cxn modelId="{8015BD85-AA61-40CF-BE06-CBE4F19AF543}" type="presParOf" srcId="{3FAE6D53-4BFF-462B-A513-57CA4DF00A3B}" destId="{C9603FB2-5E37-474C-92E2-C06B15794720}" srcOrd="1" destOrd="0" presId="urn:microsoft.com/office/officeart/2018/2/layout/IconCircleList"/>
    <dgm:cxn modelId="{48C4C639-CD17-435A-9AE1-15D378C2397A}" type="presParOf" srcId="{3FAE6D53-4BFF-462B-A513-57CA4DF00A3B}" destId="{E1D3EFC9-3EDD-4FCA-823A-10715D3DE204}" srcOrd="2" destOrd="0" presId="urn:microsoft.com/office/officeart/2018/2/layout/IconCircleList"/>
    <dgm:cxn modelId="{C272091B-9DF9-4F0F-8683-0FCEFA4A826F}" type="presParOf" srcId="{E1D3EFC9-3EDD-4FCA-823A-10715D3DE204}" destId="{4F63864A-C06A-43D4-B0E8-7FFE1381AA57}" srcOrd="0" destOrd="0" presId="urn:microsoft.com/office/officeart/2018/2/layout/IconCircleList"/>
    <dgm:cxn modelId="{A49B1603-4661-42F4-8D5A-DDDB52CD2C56}" type="presParOf" srcId="{E1D3EFC9-3EDD-4FCA-823A-10715D3DE204}" destId="{57DCC230-2980-4E85-9DE6-C8D00706BD9C}" srcOrd="1" destOrd="0" presId="urn:microsoft.com/office/officeart/2018/2/layout/IconCircleList"/>
    <dgm:cxn modelId="{5C86B5ED-E516-4384-8CE4-C25134F1F257}" type="presParOf" srcId="{E1D3EFC9-3EDD-4FCA-823A-10715D3DE204}" destId="{82102A2B-A4E7-40D9-A00C-55E9858C0A07}" srcOrd="2" destOrd="0" presId="urn:microsoft.com/office/officeart/2018/2/layout/IconCircleList"/>
    <dgm:cxn modelId="{D79F156F-0B5F-4B08-B0A2-808ACC7D4A4D}" type="presParOf" srcId="{E1D3EFC9-3EDD-4FCA-823A-10715D3DE204}" destId="{C5F45FFC-B3A3-42C4-8BB2-F730BB050D51}" srcOrd="3" destOrd="0" presId="urn:microsoft.com/office/officeart/2018/2/layout/IconCircleList"/>
    <dgm:cxn modelId="{DE8CA60C-AA1A-4977-AEF9-8A65DEFD3DD1}" type="presParOf" srcId="{3FAE6D53-4BFF-462B-A513-57CA4DF00A3B}" destId="{B81946F2-AB82-44FF-B8D0-ABF1591B2FEB}" srcOrd="3" destOrd="0" presId="urn:microsoft.com/office/officeart/2018/2/layout/IconCircleList"/>
    <dgm:cxn modelId="{91BB54B1-34DA-423F-BB51-AFEA8E701ADF}" type="presParOf" srcId="{3FAE6D53-4BFF-462B-A513-57CA4DF00A3B}" destId="{5AB93D55-450F-4893-897E-B5E2BC4D76E4}" srcOrd="4" destOrd="0" presId="urn:microsoft.com/office/officeart/2018/2/layout/IconCircleList"/>
    <dgm:cxn modelId="{A923304A-CBAF-4944-902B-3B89746065B1}" type="presParOf" srcId="{5AB93D55-450F-4893-897E-B5E2BC4D76E4}" destId="{5251C6AC-CC16-4988-8D17-4156B8218BBB}" srcOrd="0" destOrd="0" presId="urn:microsoft.com/office/officeart/2018/2/layout/IconCircleList"/>
    <dgm:cxn modelId="{CAD4C58A-3C4F-4181-9238-B42C79CCAF4F}" type="presParOf" srcId="{5AB93D55-450F-4893-897E-B5E2BC4D76E4}" destId="{1EBBC22F-D9B1-403D-8BA6-24196441538F}" srcOrd="1" destOrd="0" presId="urn:microsoft.com/office/officeart/2018/2/layout/IconCircleList"/>
    <dgm:cxn modelId="{E655F11A-55C8-4CC3-9A71-ECC965352128}" type="presParOf" srcId="{5AB93D55-450F-4893-897E-B5E2BC4D76E4}" destId="{BF1F0A00-7119-4EA8-8707-F6127D5D480B}" srcOrd="2" destOrd="0" presId="urn:microsoft.com/office/officeart/2018/2/layout/IconCircleList"/>
    <dgm:cxn modelId="{198708C7-6772-4035-AC89-58B9C0C75DA6}" type="presParOf" srcId="{5AB93D55-450F-4893-897E-B5E2BC4D76E4}" destId="{2CE46C4B-86C5-4FCA-9742-BAF595E748E3}" srcOrd="3" destOrd="0" presId="urn:microsoft.com/office/officeart/2018/2/layout/IconCircleList"/>
    <dgm:cxn modelId="{569292B9-1E73-428E-83C5-90724A326AB1}" type="presParOf" srcId="{3FAE6D53-4BFF-462B-A513-57CA4DF00A3B}" destId="{7370D929-8189-4032-BB40-B82EEDDC0AE5}" srcOrd="5" destOrd="0" presId="urn:microsoft.com/office/officeart/2018/2/layout/IconCircleList"/>
    <dgm:cxn modelId="{5D2C30BF-CE19-490B-AC63-2AE3F1BC87FB}" type="presParOf" srcId="{3FAE6D53-4BFF-462B-A513-57CA4DF00A3B}" destId="{2BF4D06D-957F-4147-971F-4AF298A6C2BA}" srcOrd="6" destOrd="0" presId="urn:microsoft.com/office/officeart/2018/2/layout/IconCircleList"/>
    <dgm:cxn modelId="{8593F0F8-4690-4985-9147-226EF3E1E518}" type="presParOf" srcId="{2BF4D06D-957F-4147-971F-4AF298A6C2BA}" destId="{B543D5F3-14A1-49A1-8A45-AE3A86AE12F0}" srcOrd="0" destOrd="0" presId="urn:microsoft.com/office/officeart/2018/2/layout/IconCircleList"/>
    <dgm:cxn modelId="{1F5C014F-A460-4D73-BD82-AE03041476AE}" type="presParOf" srcId="{2BF4D06D-957F-4147-971F-4AF298A6C2BA}" destId="{F7C60E02-A0EB-4B5B-A4A9-9709E7E74C77}" srcOrd="1" destOrd="0" presId="urn:microsoft.com/office/officeart/2018/2/layout/IconCircleList"/>
    <dgm:cxn modelId="{BACF2357-7392-4FA5-8596-E4395A4C4BE9}" type="presParOf" srcId="{2BF4D06D-957F-4147-971F-4AF298A6C2BA}" destId="{48833441-38BE-4CFC-BE49-3332E29B9221}" srcOrd="2" destOrd="0" presId="urn:microsoft.com/office/officeart/2018/2/layout/IconCircleList"/>
    <dgm:cxn modelId="{7D583531-CC0B-458B-96D5-DC41E4D65215}" type="presParOf" srcId="{2BF4D06D-957F-4147-971F-4AF298A6C2BA}" destId="{394CFED7-C899-471A-ACC0-BD20EBA32CC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7B00CD-8FD7-41AC-8D55-785674AF11B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BB35FF9-42C8-41EB-AB57-4A2C75956BFB}">
      <dgm:prSet/>
      <dgm:spPr/>
      <dgm:t>
        <a:bodyPr/>
        <a:lstStyle/>
        <a:p>
          <a:r>
            <a:rPr lang="nl-NL"/>
            <a:t>Het team van Apotheek Gorredijk </a:t>
          </a:r>
          <a:endParaRPr lang="en-US"/>
        </a:p>
      </dgm:t>
    </dgm:pt>
    <dgm:pt modelId="{1D61145E-BCE6-41E2-98EE-C93C00C843FE}" type="parTrans" cxnId="{30C67B47-B00C-4F9F-8D87-AEDFADAAE1AC}">
      <dgm:prSet/>
      <dgm:spPr/>
      <dgm:t>
        <a:bodyPr/>
        <a:lstStyle/>
        <a:p>
          <a:endParaRPr lang="en-US"/>
        </a:p>
      </dgm:t>
    </dgm:pt>
    <dgm:pt modelId="{857761FB-20B4-46AF-BA44-DE65D987238D}" type="sibTrans" cxnId="{30C67B47-B00C-4F9F-8D87-AEDFADAAE1AC}">
      <dgm:prSet/>
      <dgm:spPr/>
      <dgm:t>
        <a:bodyPr/>
        <a:lstStyle/>
        <a:p>
          <a:endParaRPr lang="en-US"/>
        </a:p>
      </dgm:t>
    </dgm:pt>
    <dgm:pt modelId="{4339E1E7-D085-45C2-80B1-0D7A1851C565}">
      <dgm:prSet/>
      <dgm:spPr/>
      <dgm:t>
        <a:bodyPr/>
        <a:lstStyle/>
        <a:p>
          <a:r>
            <a:rPr lang="nl-NL"/>
            <a:t>wenst u </a:t>
          </a:r>
          <a:endParaRPr lang="en-US"/>
        </a:p>
      </dgm:t>
    </dgm:pt>
    <dgm:pt modelId="{554A7E86-A078-435E-92D8-02F7BFAE0375}" type="parTrans" cxnId="{D7AF881F-55DB-4F70-B907-0D4E8B4F58B5}">
      <dgm:prSet/>
      <dgm:spPr/>
      <dgm:t>
        <a:bodyPr/>
        <a:lstStyle/>
        <a:p>
          <a:endParaRPr lang="en-US"/>
        </a:p>
      </dgm:t>
    </dgm:pt>
    <dgm:pt modelId="{879A1EAD-9B1C-42E0-87A7-F3A2641995E2}" type="sibTrans" cxnId="{D7AF881F-55DB-4F70-B907-0D4E8B4F58B5}">
      <dgm:prSet/>
      <dgm:spPr/>
      <dgm:t>
        <a:bodyPr/>
        <a:lstStyle/>
        <a:p>
          <a:endParaRPr lang="en-US"/>
        </a:p>
      </dgm:t>
    </dgm:pt>
    <dgm:pt modelId="{2F6C86B7-B282-4EA9-B163-6434D0A89B3A}">
      <dgm:prSet/>
      <dgm:spPr/>
      <dgm:t>
        <a:bodyPr/>
        <a:lstStyle/>
        <a:p>
          <a:r>
            <a:rPr lang="nl-NL"/>
            <a:t>een fijne en zorgeloze vakantie</a:t>
          </a:r>
          <a:endParaRPr lang="en-US"/>
        </a:p>
      </dgm:t>
    </dgm:pt>
    <dgm:pt modelId="{C7FFE73B-EC22-4282-BA2C-103F1B2A9937}" type="parTrans" cxnId="{FB1C18BF-A6CB-4023-A647-B5627FAB82C4}">
      <dgm:prSet/>
      <dgm:spPr/>
      <dgm:t>
        <a:bodyPr/>
        <a:lstStyle/>
        <a:p>
          <a:endParaRPr lang="en-US"/>
        </a:p>
      </dgm:t>
    </dgm:pt>
    <dgm:pt modelId="{8BCD659C-2D3C-4E0F-937C-944512881E66}" type="sibTrans" cxnId="{FB1C18BF-A6CB-4023-A647-B5627FAB82C4}">
      <dgm:prSet/>
      <dgm:spPr/>
      <dgm:t>
        <a:bodyPr/>
        <a:lstStyle/>
        <a:p>
          <a:endParaRPr lang="en-US"/>
        </a:p>
      </dgm:t>
    </dgm:pt>
    <dgm:pt modelId="{C02081F7-1489-45CC-BA48-9A61AE959FF1}" type="pres">
      <dgm:prSet presAssocID="{287B00CD-8FD7-41AC-8D55-785674AF11B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1C9CF44-DB95-499A-AE63-0C4BBAE3ADCB}" type="pres">
      <dgm:prSet presAssocID="{4BB35FF9-42C8-41EB-AB57-4A2C75956BFB}" presName="hierRoot1" presStyleCnt="0"/>
      <dgm:spPr/>
    </dgm:pt>
    <dgm:pt modelId="{43AD7D12-7DD5-4822-8E75-4A7FC0F3244D}" type="pres">
      <dgm:prSet presAssocID="{4BB35FF9-42C8-41EB-AB57-4A2C75956BFB}" presName="composite" presStyleCnt="0"/>
      <dgm:spPr/>
    </dgm:pt>
    <dgm:pt modelId="{33D11014-2C2E-4FED-9222-0D7F6D22513D}" type="pres">
      <dgm:prSet presAssocID="{4BB35FF9-42C8-41EB-AB57-4A2C75956BFB}" presName="background" presStyleLbl="node0" presStyleIdx="0" presStyleCnt="3"/>
      <dgm:spPr/>
    </dgm:pt>
    <dgm:pt modelId="{0AC7BCCC-436B-494C-A4A0-91FB3B400FB1}" type="pres">
      <dgm:prSet presAssocID="{4BB35FF9-42C8-41EB-AB57-4A2C75956BFB}" presName="text" presStyleLbl="fgAcc0" presStyleIdx="0" presStyleCnt="3">
        <dgm:presLayoutVars>
          <dgm:chPref val="3"/>
        </dgm:presLayoutVars>
      </dgm:prSet>
      <dgm:spPr/>
    </dgm:pt>
    <dgm:pt modelId="{0AA33D4F-E742-4EC5-B35D-158DFC2D3728}" type="pres">
      <dgm:prSet presAssocID="{4BB35FF9-42C8-41EB-AB57-4A2C75956BFB}" presName="hierChild2" presStyleCnt="0"/>
      <dgm:spPr/>
    </dgm:pt>
    <dgm:pt modelId="{7A703815-1D0B-4C08-855B-60CDB70E8BD2}" type="pres">
      <dgm:prSet presAssocID="{4339E1E7-D085-45C2-80B1-0D7A1851C565}" presName="hierRoot1" presStyleCnt="0"/>
      <dgm:spPr/>
    </dgm:pt>
    <dgm:pt modelId="{48DF86AD-F0B3-49D3-A0BA-40969117B75E}" type="pres">
      <dgm:prSet presAssocID="{4339E1E7-D085-45C2-80B1-0D7A1851C565}" presName="composite" presStyleCnt="0"/>
      <dgm:spPr/>
    </dgm:pt>
    <dgm:pt modelId="{152B955C-00C9-4499-B5FD-AB5C0D41DC8B}" type="pres">
      <dgm:prSet presAssocID="{4339E1E7-D085-45C2-80B1-0D7A1851C565}" presName="background" presStyleLbl="node0" presStyleIdx="1" presStyleCnt="3"/>
      <dgm:spPr/>
    </dgm:pt>
    <dgm:pt modelId="{62D722EE-C329-4D4D-921D-F62785C6EDE3}" type="pres">
      <dgm:prSet presAssocID="{4339E1E7-D085-45C2-80B1-0D7A1851C565}" presName="text" presStyleLbl="fgAcc0" presStyleIdx="1" presStyleCnt="3">
        <dgm:presLayoutVars>
          <dgm:chPref val="3"/>
        </dgm:presLayoutVars>
      </dgm:prSet>
      <dgm:spPr/>
    </dgm:pt>
    <dgm:pt modelId="{B124A9F1-8EC4-4C2F-933A-3C32035589C8}" type="pres">
      <dgm:prSet presAssocID="{4339E1E7-D085-45C2-80B1-0D7A1851C565}" presName="hierChild2" presStyleCnt="0"/>
      <dgm:spPr/>
    </dgm:pt>
    <dgm:pt modelId="{C65A838C-162C-4073-B15F-11C93319BDF0}" type="pres">
      <dgm:prSet presAssocID="{2F6C86B7-B282-4EA9-B163-6434D0A89B3A}" presName="hierRoot1" presStyleCnt="0"/>
      <dgm:spPr/>
    </dgm:pt>
    <dgm:pt modelId="{8A8CFEB0-BA30-45DE-924A-63C46FD8683D}" type="pres">
      <dgm:prSet presAssocID="{2F6C86B7-B282-4EA9-B163-6434D0A89B3A}" presName="composite" presStyleCnt="0"/>
      <dgm:spPr/>
    </dgm:pt>
    <dgm:pt modelId="{3424EA15-FCFD-459B-AA79-A18AE3178B41}" type="pres">
      <dgm:prSet presAssocID="{2F6C86B7-B282-4EA9-B163-6434D0A89B3A}" presName="background" presStyleLbl="node0" presStyleIdx="2" presStyleCnt="3"/>
      <dgm:spPr/>
    </dgm:pt>
    <dgm:pt modelId="{163D982E-4354-4465-A36F-C14581E2CDDA}" type="pres">
      <dgm:prSet presAssocID="{2F6C86B7-B282-4EA9-B163-6434D0A89B3A}" presName="text" presStyleLbl="fgAcc0" presStyleIdx="2" presStyleCnt="3">
        <dgm:presLayoutVars>
          <dgm:chPref val="3"/>
        </dgm:presLayoutVars>
      </dgm:prSet>
      <dgm:spPr/>
    </dgm:pt>
    <dgm:pt modelId="{70F809D6-5914-462B-8D64-D0F1D3307542}" type="pres">
      <dgm:prSet presAssocID="{2F6C86B7-B282-4EA9-B163-6434D0A89B3A}" presName="hierChild2" presStyleCnt="0"/>
      <dgm:spPr/>
    </dgm:pt>
  </dgm:ptLst>
  <dgm:cxnLst>
    <dgm:cxn modelId="{EEC2530F-AC3B-479F-B418-E31F3C9C900B}" type="presOf" srcId="{4BB35FF9-42C8-41EB-AB57-4A2C75956BFB}" destId="{0AC7BCCC-436B-494C-A4A0-91FB3B400FB1}" srcOrd="0" destOrd="0" presId="urn:microsoft.com/office/officeart/2005/8/layout/hierarchy1"/>
    <dgm:cxn modelId="{D7AF881F-55DB-4F70-B907-0D4E8B4F58B5}" srcId="{287B00CD-8FD7-41AC-8D55-785674AF11B5}" destId="{4339E1E7-D085-45C2-80B1-0D7A1851C565}" srcOrd="1" destOrd="0" parTransId="{554A7E86-A078-435E-92D8-02F7BFAE0375}" sibTransId="{879A1EAD-9B1C-42E0-87A7-F3A2641995E2}"/>
    <dgm:cxn modelId="{658CA62B-BDB7-428B-B17C-948A27878C8D}" type="presOf" srcId="{4339E1E7-D085-45C2-80B1-0D7A1851C565}" destId="{62D722EE-C329-4D4D-921D-F62785C6EDE3}" srcOrd="0" destOrd="0" presId="urn:microsoft.com/office/officeart/2005/8/layout/hierarchy1"/>
    <dgm:cxn modelId="{30C67B47-B00C-4F9F-8D87-AEDFADAAE1AC}" srcId="{287B00CD-8FD7-41AC-8D55-785674AF11B5}" destId="{4BB35FF9-42C8-41EB-AB57-4A2C75956BFB}" srcOrd="0" destOrd="0" parTransId="{1D61145E-BCE6-41E2-98EE-C93C00C843FE}" sibTransId="{857761FB-20B4-46AF-BA44-DE65D987238D}"/>
    <dgm:cxn modelId="{97C38F84-B55E-4051-85AD-E27B5C09E466}" type="presOf" srcId="{287B00CD-8FD7-41AC-8D55-785674AF11B5}" destId="{C02081F7-1489-45CC-BA48-9A61AE959FF1}" srcOrd="0" destOrd="0" presId="urn:microsoft.com/office/officeart/2005/8/layout/hierarchy1"/>
    <dgm:cxn modelId="{FB1C18BF-A6CB-4023-A647-B5627FAB82C4}" srcId="{287B00CD-8FD7-41AC-8D55-785674AF11B5}" destId="{2F6C86B7-B282-4EA9-B163-6434D0A89B3A}" srcOrd="2" destOrd="0" parTransId="{C7FFE73B-EC22-4282-BA2C-103F1B2A9937}" sibTransId="{8BCD659C-2D3C-4E0F-937C-944512881E66}"/>
    <dgm:cxn modelId="{56E33DE7-B575-4EA7-B89F-F63922D9CB59}" type="presOf" srcId="{2F6C86B7-B282-4EA9-B163-6434D0A89B3A}" destId="{163D982E-4354-4465-A36F-C14581E2CDDA}" srcOrd="0" destOrd="0" presId="urn:microsoft.com/office/officeart/2005/8/layout/hierarchy1"/>
    <dgm:cxn modelId="{59614DC9-50AF-45B7-BC4B-34F77AA62F25}" type="presParOf" srcId="{C02081F7-1489-45CC-BA48-9A61AE959FF1}" destId="{01C9CF44-DB95-499A-AE63-0C4BBAE3ADCB}" srcOrd="0" destOrd="0" presId="urn:microsoft.com/office/officeart/2005/8/layout/hierarchy1"/>
    <dgm:cxn modelId="{C33363A3-D604-496E-B9AE-78CF2678692A}" type="presParOf" srcId="{01C9CF44-DB95-499A-AE63-0C4BBAE3ADCB}" destId="{43AD7D12-7DD5-4822-8E75-4A7FC0F3244D}" srcOrd="0" destOrd="0" presId="urn:microsoft.com/office/officeart/2005/8/layout/hierarchy1"/>
    <dgm:cxn modelId="{99351275-0421-476A-8229-86B67E0DFA37}" type="presParOf" srcId="{43AD7D12-7DD5-4822-8E75-4A7FC0F3244D}" destId="{33D11014-2C2E-4FED-9222-0D7F6D22513D}" srcOrd="0" destOrd="0" presId="urn:microsoft.com/office/officeart/2005/8/layout/hierarchy1"/>
    <dgm:cxn modelId="{6AD3CC7C-CD57-402E-9941-F33CA8DCD0F6}" type="presParOf" srcId="{43AD7D12-7DD5-4822-8E75-4A7FC0F3244D}" destId="{0AC7BCCC-436B-494C-A4A0-91FB3B400FB1}" srcOrd="1" destOrd="0" presId="urn:microsoft.com/office/officeart/2005/8/layout/hierarchy1"/>
    <dgm:cxn modelId="{79F8F70B-1BB9-483E-B43B-65F4AD0DCBAE}" type="presParOf" srcId="{01C9CF44-DB95-499A-AE63-0C4BBAE3ADCB}" destId="{0AA33D4F-E742-4EC5-B35D-158DFC2D3728}" srcOrd="1" destOrd="0" presId="urn:microsoft.com/office/officeart/2005/8/layout/hierarchy1"/>
    <dgm:cxn modelId="{D72A0665-743C-4AFD-897F-BFF932F4B016}" type="presParOf" srcId="{C02081F7-1489-45CC-BA48-9A61AE959FF1}" destId="{7A703815-1D0B-4C08-855B-60CDB70E8BD2}" srcOrd="1" destOrd="0" presId="urn:microsoft.com/office/officeart/2005/8/layout/hierarchy1"/>
    <dgm:cxn modelId="{D7D4C392-D93C-4660-ABB9-993767D6B834}" type="presParOf" srcId="{7A703815-1D0B-4C08-855B-60CDB70E8BD2}" destId="{48DF86AD-F0B3-49D3-A0BA-40969117B75E}" srcOrd="0" destOrd="0" presId="urn:microsoft.com/office/officeart/2005/8/layout/hierarchy1"/>
    <dgm:cxn modelId="{E5E5627C-2932-40D2-921E-F7068B438450}" type="presParOf" srcId="{48DF86AD-F0B3-49D3-A0BA-40969117B75E}" destId="{152B955C-00C9-4499-B5FD-AB5C0D41DC8B}" srcOrd="0" destOrd="0" presId="urn:microsoft.com/office/officeart/2005/8/layout/hierarchy1"/>
    <dgm:cxn modelId="{33FE0B99-0101-4DD2-BB38-EFCDE6D7CE45}" type="presParOf" srcId="{48DF86AD-F0B3-49D3-A0BA-40969117B75E}" destId="{62D722EE-C329-4D4D-921D-F62785C6EDE3}" srcOrd="1" destOrd="0" presId="urn:microsoft.com/office/officeart/2005/8/layout/hierarchy1"/>
    <dgm:cxn modelId="{8AA446D2-818D-40C7-9B8F-0C1025346164}" type="presParOf" srcId="{7A703815-1D0B-4C08-855B-60CDB70E8BD2}" destId="{B124A9F1-8EC4-4C2F-933A-3C32035589C8}" srcOrd="1" destOrd="0" presId="urn:microsoft.com/office/officeart/2005/8/layout/hierarchy1"/>
    <dgm:cxn modelId="{DE42C251-AC93-499D-8BAE-8F6E2BDAC1DB}" type="presParOf" srcId="{C02081F7-1489-45CC-BA48-9A61AE959FF1}" destId="{C65A838C-162C-4073-B15F-11C93319BDF0}" srcOrd="2" destOrd="0" presId="urn:microsoft.com/office/officeart/2005/8/layout/hierarchy1"/>
    <dgm:cxn modelId="{138A274E-CB2A-437A-AB87-161410AD3CB4}" type="presParOf" srcId="{C65A838C-162C-4073-B15F-11C93319BDF0}" destId="{8A8CFEB0-BA30-45DE-924A-63C46FD8683D}" srcOrd="0" destOrd="0" presId="urn:microsoft.com/office/officeart/2005/8/layout/hierarchy1"/>
    <dgm:cxn modelId="{7D7A25D4-38E5-4982-AE16-6372BD91E25D}" type="presParOf" srcId="{8A8CFEB0-BA30-45DE-924A-63C46FD8683D}" destId="{3424EA15-FCFD-459B-AA79-A18AE3178B41}" srcOrd="0" destOrd="0" presId="urn:microsoft.com/office/officeart/2005/8/layout/hierarchy1"/>
    <dgm:cxn modelId="{8C6D10BB-FE5B-46AE-878C-FCE74362B0AC}" type="presParOf" srcId="{8A8CFEB0-BA30-45DE-924A-63C46FD8683D}" destId="{163D982E-4354-4465-A36F-C14581E2CDDA}" srcOrd="1" destOrd="0" presId="urn:microsoft.com/office/officeart/2005/8/layout/hierarchy1"/>
    <dgm:cxn modelId="{AAD32EFD-B7D5-45D5-B5DF-8A28584D7FB4}" type="presParOf" srcId="{C65A838C-162C-4073-B15F-11C93319BDF0}" destId="{70F809D6-5914-462B-8D64-D0F1D330754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E9C0C6-CCB5-4632-8C4A-87D7F9B419E6}">
      <dsp:nvSpPr>
        <dsp:cNvPr id="0" name=""/>
        <dsp:cNvSpPr/>
      </dsp:nvSpPr>
      <dsp:spPr>
        <a:xfrm>
          <a:off x="212335" y="469890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A4D661-8701-4031-AE95-C1A2FA8824DA}">
      <dsp:nvSpPr>
        <dsp:cNvPr id="0" name=""/>
        <dsp:cNvSpPr/>
      </dsp:nvSpPr>
      <dsp:spPr>
        <a:xfrm>
          <a:off x="492877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289DD1-0EE2-4ED0-94A0-AFCE6921621E}">
      <dsp:nvSpPr>
        <dsp:cNvPr id="0" name=""/>
        <dsp:cNvSpPr/>
      </dsp:nvSpPr>
      <dsp:spPr>
        <a:xfrm>
          <a:off x="1834517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Door sommige medicijnen wordt u gevoeliger voor zonlicht. </a:t>
          </a:r>
          <a:endParaRPr lang="en-US" sz="1700" kern="1200"/>
        </a:p>
      </dsp:txBody>
      <dsp:txXfrm>
        <a:off x="1834517" y="469890"/>
        <a:ext cx="3148942" cy="1335915"/>
      </dsp:txXfrm>
    </dsp:sp>
    <dsp:sp modelId="{4F63864A-C06A-43D4-B0E8-7FFE1381AA57}">
      <dsp:nvSpPr>
        <dsp:cNvPr id="0" name=""/>
        <dsp:cNvSpPr/>
      </dsp:nvSpPr>
      <dsp:spPr>
        <a:xfrm>
          <a:off x="5532139" y="469890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DCC230-2980-4E85-9DE6-C8D00706BD9C}">
      <dsp:nvSpPr>
        <dsp:cNvPr id="0" name=""/>
        <dsp:cNvSpPr/>
      </dsp:nvSpPr>
      <dsp:spPr>
        <a:xfrm>
          <a:off x="5812681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45FFC-B3A3-42C4-8BB2-F730BB050D51}">
      <dsp:nvSpPr>
        <dsp:cNvPr id="0" name=""/>
        <dsp:cNvSpPr/>
      </dsp:nvSpPr>
      <dsp:spPr>
        <a:xfrm>
          <a:off x="7154322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Dit geldt bijvoorbeeld voor sommige antibiotica. </a:t>
          </a:r>
          <a:endParaRPr lang="en-US" sz="1700" kern="1200"/>
        </a:p>
      </dsp:txBody>
      <dsp:txXfrm>
        <a:off x="7154322" y="469890"/>
        <a:ext cx="3148942" cy="1335915"/>
      </dsp:txXfrm>
    </dsp:sp>
    <dsp:sp modelId="{5251C6AC-CC16-4988-8D17-4156B8218BBB}">
      <dsp:nvSpPr>
        <dsp:cNvPr id="0" name=""/>
        <dsp:cNvSpPr/>
      </dsp:nvSpPr>
      <dsp:spPr>
        <a:xfrm>
          <a:off x="212335" y="2545532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BBC22F-D9B1-403D-8BA6-24196441538F}">
      <dsp:nvSpPr>
        <dsp:cNvPr id="0" name=""/>
        <dsp:cNvSpPr/>
      </dsp:nvSpPr>
      <dsp:spPr>
        <a:xfrm>
          <a:off x="492877" y="2826074"/>
          <a:ext cx="774830" cy="774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E46C4B-86C5-4FCA-9742-BAF595E748E3}">
      <dsp:nvSpPr>
        <dsp:cNvPr id="0" name=""/>
        <dsp:cNvSpPr/>
      </dsp:nvSpPr>
      <dsp:spPr>
        <a:xfrm>
          <a:off x="1834517" y="2545532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Lees meer informatie op apotheek.nl</a:t>
          </a:r>
          <a:endParaRPr lang="en-US" sz="1700" kern="1200"/>
        </a:p>
      </dsp:txBody>
      <dsp:txXfrm>
        <a:off x="1834517" y="2545532"/>
        <a:ext cx="3148942" cy="1335915"/>
      </dsp:txXfrm>
    </dsp:sp>
    <dsp:sp modelId="{B543D5F3-14A1-49A1-8A45-AE3A86AE12F0}">
      <dsp:nvSpPr>
        <dsp:cNvPr id="0" name=""/>
        <dsp:cNvSpPr/>
      </dsp:nvSpPr>
      <dsp:spPr>
        <a:xfrm>
          <a:off x="5532139" y="2545532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C60E02-A0EB-4B5B-A4A9-9709E7E74C77}">
      <dsp:nvSpPr>
        <dsp:cNvPr id="0" name=""/>
        <dsp:cNvSpPr/>
      </dsp:nvSpPr>
      <dsp:spPr>
        <a:xfrm>
          <a:off x="5812681" y="2826074"/>
          <a:ext cx="774830" cy="7748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4CFED7-C899-471A-ACC0-BD20EBA32CCE}">
      <dsp:nvSpPr>
        <dsp:cNvPr id="0" name=""/>
        <dsp:cNvSpPr/>
      </dsp:nvSpPr>
      <dsp:spPr>
        <a:xfrm>
          <a:off x="7154322" y="2545532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b="0" i="0" kern="1200"/>
            <a:t>In het thema ‘Veilig in de zon’ leest u welke medicijnen u gevoeliger maken voor zonlicht, hoe dat gaat en hoe u zich beschermt.</a:t>
          </a:r>
          <a:endParaRPr lang="en-US" sz="1700" kern="1200"/>
        </a:p>
      </dsp:txBody>
      <dsp:txXfrm>
        <a:off x="7154322" y="2545532"/>
        <a:ext cx="3148942" cy="13359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D11014-2C2E-4FED-9222-0D7F6D22513D}">
      <dsp:nvSpPr>
        <dsp:cNvPr id="0" name=""/>
        <dsp:cNvSpPr/>
      </dsp:nvSpPr>
      <dsp:spPr>
        <a:xfrm>
          <a:off x="0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7BCCC-436B-494C-A4A0-91FB3B400FB1}">
      <dsp:nvSpPr>
        <dsp:cNvPr id="0" name=""/>
        <dsp:cNvSpPr/>
      </dsp:nvSpPr>
      <dsp:spPr>
        <a:xfrm>
          <a:off x="328612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500" kern="1200"/>
            <a:t>Het team van Apotheek Gorredijk </a:t>
          </a:r>
          <a:endParaRPr lang="en-US" sz="3500" kern="1200"/>
        </a:p>
      </dsp:txBody>
      <dsp:txXfrm>
        <a:off x="383617" y="1447754"/>
        <a:ext cx="2847502" cy="1768010"/>
      </dsp:txXfrm>
    </dsp:sp>
    <dsp:sp modelId="{152B955C-00C9-4499-B5FD-AB5C0D41DC8B}">
      <dsp:nvSpPr>
        <dsp:cNvPr id="0" name=""/>
        <dsp:cNvSpPr/>
      </dsp:nvSpPr>
      <dsp:spPr>
        <a:xfrm>
          <a:off x="3614737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D722EE-C329-4D4D-921D-F62785C6EDE3}">
      <dsp:nvSpPr>
        <dsp:cNvPr id="0" name=""/>
        <dsp:cNvSpPr/>
      </dsp:nvSpPr>
      <dsp:spPr>
        <a:xfrm>
          <a:off x="3943350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500" kern="1200"/>
            <a:t>wenst u </a:t>
          </a:r>
          <a:endParaRPr lang="en-US" sz="3500" kern="1200"/>
        </a:p>
      </dsp:txBody>
      <dsp:txXfrm>
        <a:off x="3998355" y="1447754"/>
        <a:ext cx="2847502" cy="1768010"/>
      </dsp:txXfrm>
    </dsp:sp>
    <dsp:sp modelId="{3424EA15-FCFD-459B-AA79-A18AE3178B41}">
      <dsp:nvSpPr>
        <dsp:cNvPr id="0" name=""/>
        <dsp:cNvSpPr/>
      </dsp:nvSpPr>
      <dsp:spPr>
        <a:xfrm>
          <a:off x="7229475" y="1080567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3D982E-4354-4465-A36F-C14581E2CDDA}">
      <dsp:nvSpPr>
        <dsp:cNvPr id="0" name=""/>
        <dsp:cNvSpPr/>
      </dsp:nvSpPr>
      <dsp:spPr>
        <a:xfrm>
          <a:off x="7558087" y="1392749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500" kern="1200"/>
            <a:t>een fijne en zorgeloze vakantie</a:t>
          </a:r>
          <a:endParaRPr lang="en-US" sz="3500" kern="1200"/>
        </a:p>
      </dsp:txBody>
      <dsp:txXfrm>
        <a:off x="7613092" y="1447754"/>
        <a:ext cx="2847502" cy="17680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A6D705-2ACC-A534-E4F8-108A694A1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FFC4559-248A-08BA-13D1-B9C50B221D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5324B2-E3CE-7B3F-FED7-8F05FF6F6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EA8DE93-CB53-3978-590F-5EBE6414A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E02F9DE-2BF4-F8D4-6EF9-7F73C88B9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08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503530-BD97-C433-95FC-80CAADD4E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BFF919C-63D0-02BF-ED86-BFA07AEAB1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6BFD17-18B7-E1E0-8141-291763A59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AE0D52-A07E-1151-D41C-6F4AE034F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C5324B-1ABA-572E-E869-5F0F569C2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0200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02DDA25-AAB2-E479-011C-6A6CDF3912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8D28548-12AB-B7F8-F909-1BAEE67CE6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5EEC066-DA98-3746-EFFC-D27C692F6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A6A2B9-2C7E-8944-3BF1-A274799A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E8D8FD-5289-07B4-B21C-CFE0661B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8149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D7B32D-5CC6-6F6A-8577-D98470047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DFC4B5-5F90-3C45-E5F0-FE767DE09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E99394-B01D-55D8-8100-F33182242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9646A5C-915B-9475-90D3-326A1A66D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C549485-B203-0052-8471-79E9D8A8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498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1A62C-0594-8249-CDF2-79292DEED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D55B269-CD9A-59DE-E9B1-712F292AD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222F211-D1BE-BD67-1531-453F1939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55E0AB-310E-CD0E-8D8E-93C6C0785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D5C42DB-96D2-48C3-823B-BD17130A4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175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E83720-0254-DF31-241C-2A8847F72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7BB36C-8937-45A6-D3F3-11CC03372F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95A3024-4241-E8F8-2644-E5C741904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B270707-79E6-FE89-5248-15E663E6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2C39AEB-D1BE-75DB-E35D-549F5F2E9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D6A8BDB-2BA7-07E6-E5B8-DAB81EE97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9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268BE3-C1E8-DE9F-8496-E15616AAC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166B56C-6222-D1B4-27D0-019F571C5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0855415-C02E-3415-621A-6DF13FEB7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AE39CAD-2B8A-3CBF-9601-6290094E90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ADDAE9B-BD63-89B3-EC16-A6E4310C1E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B2067A0-99B3-38DF-FA23-67A21F7F0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5DCADAC-0E26-36AE-C071-A646D108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247DC70-7070-64F0-F9C0-6F11BA7DA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938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910364-6EBD-D64E-886A-A094F8227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12E86D0-F488-2840-CF9F-C27E4C261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849817C-9D1D-E8C7-A7F4-3642119E8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1BA0E76-CC8F-D55F-77EA-9630AB01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98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312BF96-BF94-1139-230B-E6079A27B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773B08B-0A83-09F0-4F93-483929E70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30D4677-CC68-A1BC-8DFD-92C03518F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0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AFAFBF-292F-23C2-7682-12D72E98D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5CFA5F-2DC4-606F-2567-7BE7DF401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8E3A7F8-850A-846B-8D58-8A6ACCF8C0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BFA0055-72C5-8522-8177-84A402B80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2671E55-5BD4-D9B4-1E10-F94B98855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E18C020-1F3E-B050-53C4-150E50B3D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754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12DE96-F309-4C47-CCB5-0AFEED554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5CE41A5-3FB2-0796-3DEE-DA0E0A8F2D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BEB42B3-E772-F3B9-91D9-86B5F22FA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5EE11A4-1D2A-C863-2B69-F9262BAF3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65EECEF-140A-2E39-32AC-A5921CB15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8F262B1-00B7-B053-15A9-D91C3106C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781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9A8B26C-7BAC-9D89-FDE1-606F01B4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4BAC859-4543-F355-F516-3B44673EF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DB4C15-DE17-C052-C304-D91BF643B5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46FC1-7DCD-4F69-BEF7-99F435E4B9A2}" type="datetimeFigureOut">
              <a:rPr lang="nl-NL" smtClean="0"/>
              <a:t>6-6-2022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EBD6B89-8E17-8CDF-CF8D-F2E91F9F44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8E54265-FCF9-B987-63E2-9DB8220053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AF423-B3A9-47AC-B109-A14FF2C68D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486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6EC74E-2A03-DA4F-1BB7-586A4BC7E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11710"/>
          </a:xfrm>
        </p:spPr>
        <p:txBody>
          <a:bodyPr>
            <a:normAutofit fontScale="90000"/>
          </a:bodyPr>
          <a:lstStyle/>
          <a:p>
            <a:r>
              <a:rPr lang="nl-NL" dirty="0"/>
              <a:t>Goed voorbereid op reis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239E9A0-8C3C-E02C-BEDD-219202F8DC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037550" y="3516313"/>
            <a:ext cx="15603790" cy="3245496"/>
          </a:xfrm>
        </p:spPr>
        <p:txBody>
          <a:bodyPr/>
          <a:lstStyle/>
          <a:p>
            <a:endParaRPr lang="nl-NL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0506F9A-1E4E-8F09-9007-B7BF6B9C7E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726" y="2566988"/>
            <a:ext cx="5038724" cy="304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90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5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Titel 3">
            <a:extLst>
              <a:ext uri="{FF2B5EF4-FFF2-40B4-BE49-F238E27FC236}">
                <a16:creationId xmlns:a16="http://schemas.microsoft.com/office/drawing/2014/main" id="{BAE43BA3-602F-65C5-9D24-76219D03F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nl-NL" sz="4000">
                <a:solidFill>
                  <a:srgbClr val="FFFFFF"/>
                </a:solidFill>
              </a:rPr>
              <a:t>Goed voorbereid op reis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140E3B-3C8C-1A3C-3471-FFE5865B8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053545" cy="3563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b="0" i="0" dirty="0">
                <a:effectLst/>
                <a:latin typeface="Ubuntu" panose="020B0504030602030204" pitchFamily="34" charset="0"/>
              </a:rPr>
              <a:t>Neem voldoende medicijnen mee voor de reisperiode en de week erna. </a:t>
            </a:r>
          </a:p>
          <a:p>
            <a:endParaRPr lang="nl-NL" sz="2400" dirty="0"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nl-NL" sz="2400" b="0" i="0" dirty="0">
                <a:effectLst/>
                <a:latin typeface="Ubuntu" panose="020B0504030602030204" pitchFamily="34" charset="0"/>
              </a:rPr>
              <a:t>Bestel de medicijnen </a:t>
            </a:r>
            <a:r>
              <a:rPr lang="nl-NL" sz="2400" b="1" i="0" u="sng" dirty="0">
                <a:effectLst/>
                <a:latin typeface="Ubuntu" panose="020B0504030602030204" pitchFamily="34" charset="0"/>
              </a:rPr>
              <a:t>op tijd</a:t>
            </a:r>
            <a:r>
              <a:rPr lang="nl-NL" sz="2400" b="0" i="0" dirty="0">
                <a:effectLst/>
                <a:latin typeface="Ubuntu" panose="020B0504030602030204" pitchFamily="34" charset="0"/>
              </a:rPr>
              <a:t> bij uw apotheek, en haal deze minimaal 1 week van tevoren op.</a:t>
            </a:r>
          </a:p>
          <a:p>
            <a:pPr marL="0" indent="0">
              <a:buNone/>
            </a:pPr>
            <a:endParaRPr lang="nl-NL" sz="2400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DDE9B144-4032-C500-7586-0179517B0C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3" r="14133" b="-1"/>
          <a:stretch/>
        </p:blipFill>
        <p:spPr bwMode="auto">
          <a:xfrm>
            <a:off x="6098892" y="2492376"/>
            <a:ext cx="4802404" cy="356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3B8E7EE1-BF9B-3B7D-DB6D-D09767E34C90}"/>
              </a:ext>
            </a:extLst>
          </p:cNvPr>
          <p:cNvSpPr txBox="1">
            <a:spLocks/>
          </p:cNvSpPr>
          <p:nvPr/>
        </p:nvSpPr>
        <p:spPr>
          <a:xfrm>
            <a:off x="5970294" y="-2149475"/>
            <a:ext cx="57054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nl-NL"/>
              <a:t>Goed voorbereid op reis </a:t>
            </a:r>
          </a:p>
        </p:txBody>
      </p:sp>
    </p:spTree>
    <p:extLst>
      <p:ext uri="{BB962C8B-B14F-4D97-AF65-F5344CB8AC3E}">
        <p14:creationId xmlns:p14="http://schemas.microsoft.com/office/powerpoint/2010/main" val="1141319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000">
              <a:schemeClr val="accent1">
                <a:lumMod val="5000"/>
                <a:lumOff val="95000"/>
              </a:schemeClr>
            </a:gs>
            <a:gs pos="6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70AB55-8F67-8550-F13A-030EF3148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991225" cy="1325563"/>
          </a:xfrm>
        </p:spPr>
        <p:txBody>
          <a:bodyPr/>
          <a:lstStyle/>
          <a:p>
            <a:r>
              <a:rPr lang="nl-NL" dirty="0"/>
              <a:t>Goed voorbereid op reis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D63AA3-712A-E03F-71DA-D48AB304A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b="0" i="0" dirty="0">
              <a:solidFill>
                <a:srgbClr val="122231"/>
              </a:solidFill>
              <a:effectLst/>
              <a:latin typeface="Ubuntu" panose="020B0504030602030204" pitchFamily="34" charset="0"/>
            </a:endParaRPr>
          </a:p>
          <a:p>
            <a:pPr marL="0" indent="0">
              <a:buNone/>
            </a:pPr>
            <a:endParaRPr lang="nl-NL" dirty="0">
              <a:solidFill>
                <a:srgbClr val="122231"/>
              </a:solidFill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nl-NL" b="0" i="0" dirty="0">
                <a:solidFill>
                  <a:srgbClr val="122231"/>
                </a:solidFill>
                <a:effectLst/>
                <a:latin typeface="Ubuntu" panose="020B0504030602030204" pitchFamily="34" charset="0"/>
              </a:rPr>
              <a:t>Controleer de houdbaarheidsdatum van uw medicijnen voordat u op reis gaat.</a:t>
            </a:r>
          </a:p>
          <a:p>
            <a:pPr marL="0" indent="0">
              <a:buNone/>
            </a:pPr>
            <a:endParaRPr lang="nl-NL" dirty="0">
              <a:solidFill>
                <a:srgbClr val="122231"/>
              </a:solidFill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nl-NL" b="0" i="0" dirty="0">
                <a:solidFill>
                  <a:srgbClr val="122231"/>
                </a:solidFill>
                <a:effectLst/>
                <a:latin typeface="Ubuntu" panose="020B0504030602030204" pitchFamily="34" charset="0"/>
              </a:rPr>
              <a:t>Dit geldt ook voor zelfzorgmiddelen, </a:t>
            </a:r>
            <a:r>
              <a:rPr lang="nl-NL" b="0" i="0" dirty="0" err="1">
                <a:solidFill>
                  <a:srgbClr val="122231"/>
                </a:solidFill>
                <a:effectLst/>
                <a:latin typeface="Ubuntu" panose="020B0504030602030204" pitchFamily="34" charset="0"/>
              </a:rPr>
              <a:t>zonnebrandprodukten</a:t>
            </a:r>
            <a:r>
              <a:rPr lang="nl-NL" b="0" i="0" dirty="0">
                <a:solidFill>
                  <a:srgbClr val="122231"/>
                </a:solidFill>
                <a:effectLst/>
                <a:latin typeface="Ubuntu" panose="020B0504030602030204" pitchFamily="34" charset="0"/>
              </a:rPr>
              <a:t> en andere </a:t>
            </a:r>
            <a:r>
              <a:rPr lang="nl-NL" b="0" i="0" dirty="0" err="1">
                <a:solidFill>
                  <a:srgbClr val="122231"/>
                </a:solidFill>
                <a:effectLst/>
                <a:latin typeface="Ubuntu" panose="020B0504030602030204" pitchFamily="34" charset="0"/>
              </a:rPr>
              <a:t>cremes</a:t>
            </a:r>
            <a:r>
              <a:rPr lang="nl-NL" b="0" i="0" dirty="0">
                <a:solidFill>
                  <a:srgbClr val="122231"/>
                </a:solidFill>
                <a:effectLst/>
                <a:latin typeface="Ubuntu" panose="020B0504030602030204" pitchFamily="34" charset="0"/>
              </a:rPr>
              <a:t> en sprays</a:t>
            </a:r>
          </a:p>
          <a:p>
            <a:endParaRPr lang="nl-NL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447A89A9-59D2-A9F6-6C9E-33D226A5EA4A}"/>
              </a:ext>
            </a:extLst>
          </p:cNvPr>
          <p:cNvSpPr txBox="1">
            <a:spLocks/>
          </p:cNvSpPr>
          <p:nvPr/>
        </p:nvSpPr>
        <p:spPr>
          <a:xfrm>
            <a:off x="838200" y="365124"/>
            <a:ext cx="58864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/>
              <a:t>Goed voorbereid op reis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E773CAD-5B7C-C900-0D86-777670549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138112"/>
            <a:ext cx="160020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1375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F9F519EE-8FD2-D0E2-2327-73CFD94B5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nl-NL" sz="4000">
                <a:solidFill>
                  <a:srgbClr val="FFFFFF"/>
                </a:solidFill>
              </a:rPr>
              <a:t>Goed voorbereid op reis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696C012-881B-D0AB-8B3E-06CC72123D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53" r="25883" b="-1"/>
          <a:stretch/>
        </p:blipFill>
        <p:spPr bwMode="auto">
          <a:xfrm>
            <a:off x="1424902" y="2492376"/>
            <a:ext cx="3209779" cy="356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2E39D7C-36AB-EA56-C042-41A78CB92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494450"/>
            <a:ext cx="5471529" cy="3563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900" b="0" i="0">
                <a:effectLst/>
                <a:latin typeface="Ubuntu" panose="020B0504030602030204" pitchFamily="34" charset="0"/>
              </a:rPr>
              <a:t>Vraag bij uw apotheek een overzicht van uw medicijnen aan. Dit overzicht heet: medicijnpaspoort. </a:t>
            </a:r>
          </a:p>
          <a:p>
            <a:pPr marL="0" indent="0">
              <a:buNone/>
            </a:pPr>
            <a:endParaRPr lang="nl-NL" sz="1900" b="0" i="0">
              <a:effectLst/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nl-NL" sz="1900" b="0" i="0">
                <a:effectLst/>
                <a:latin typeface="Ubuntu" panose="020B0504030602030204" pitchFamily="34" charset="0"/>
              </a:rPr>
              <a:t>Hierin staan alle gegevens over uw medicatie en over andere zaken zoals allergieën. Handig als u naar de dokter of apotheek moet op uw reisbestemming. </a:t>
            </a:r>
          </a:p>
          <a:p>
            <a:pPr marL="0" indent="0">
              <a:buNone/>
            </a:pPr>
            <a:endParaRPr lang="nl-NL" sz="1900" b="0" i="0">
              <a:effectLst/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nl-NL" sz="1900" b="0" i="0">
                <a:effectLst/>
                <a:latin typeface="Ubuntu" panose="020B0504030602030204" pitchFamily="34" charset="0"/>
              </a:rPr>
              <a:t>Let op, het medicijnpaspoort is geen geldig reisdocument voor de douane. </a:t>
            </a:r>
            <a:endParaRPr lang="nl-NL" sz="190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02A861C1-EC25-3209-1F56-3221E1D36BD7}"/>
              </a:ext>
            </a:extLst>
          </p:cNvPr>
          <p:cNvSpPr txBox="1">
            <a:spLocks/>
          </p:cNvSpPr>
          <p:nvPr/>
        </p:nvSpPr>
        <p:spPr>
          <a:xfrm>
            <a:off x="5505450" y="-2149475"/>
            <a:ext cx="58483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nl-NL"/>
              <a:t>Goed voorbereid op reis </a:t>
            </a:r>
          </a:p>
        </p:txBody>
      </p:sp>
    </p:spTree>
    <p:extLst>
      <p:ext uri="{BB962C8B-B14F-4D97-AF65-F5344CB8AC3E}">
        <p14:creationId xmlns:p14="http://schemas.microsoft.com/office/powerpoint/2010/main" val="2526455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DBECA3-3AD3-3A59-8367-36DC85B83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Goed voorbereid op reis</a:t>
            </a:r>
          </a:p>
        </p:txBody>
      </p:sp>
      <p:graphicFrame>
        <p:nvGraphicFramePr>
          <p:cNvPr id="11" name="Tijdelijke aanduiding voor inhoud 2">
            <a:extLst>
              <a:ext uri="{FF2B5EF4-FFF2-40B4-BE49-F238E27FC236}">
                <a16:creationId xmlns:a16="http://schemas.microsoft.com/office/drawing/2014/main" id="{B118BD6F-34E7-62FC-E313-60E29E71C6F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F379800C-F27E-1EF3-CC6E-938FAD2EDF52}"/>
              </a:ext>
            </a:extLst>
          </p:cNvPr>
          <p:cNvSpPr txBox="1">
            <a:spLocks/>
          </p:cNvSpPr>
          <p:nvPr/>
        </p:nvSpPr>
        <p:spPr>
          <a:xfrm>
            <a:off x="838200" y="365124"/>
            <a:ext cx="56769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/>
              <a:t>Goed voorbereid op reis 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376C3D84-4D6C-ED3A-337E-67AB5D7DD3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0" y="205581"/>
            <a:ext cx="182880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7949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000">
              <a:schemeClr val="accent1">
                <a:lumMod val="5000"/>
                <a:lumOff val="95000"/>
              </a:schemeClr>
            </a:gs>
            <a:gs pos="6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11F3A0-487C-02B4-8622-39F2D301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Goed voorbereid op reis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A88DD4-1608-F2B0-736D-F6EFF180E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96547"/>
            <a:ext cx="10515600" cy="2901820"/>
          </a:xfrm>
        </p:spPr>
        <p:txBody>
          <a:bodyPr/>
          <a:lstStyle/>
          <a:p>
            <a:endParaRPr lang="nl-NL" b="0" i="0" dirty="0">
              <a:solidFill>
                <a:srgbClr val="122231"/>
              </a:solidFill>
              <a:effectLst/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nl-NL" b="0" i="0" dirty="0">
                <a:solidFill>
                  <a:srgbClr val="122231"/>
                </a:solidFill>
                <a:effectLst/>
                <a:latin typeface="Ubuntu" panose="020B0504030602030204" pitchFamily="34" charset="0"/>
              </a:rPr>
              <a:t>Misschien heeft u medicijnen die u koel moet bewaren. </a:t>
            </a:r>
          </a:p>
          <a:p>
            <a:pPr marL="0" indent="0">
              <a:buNone/>
            </a:pPr>
            <a:endParaRPr lang="nl-NL" dirty="0">
              <a:solidFill>
                <a:srgbClr val="122231"/>
              </a:solidFill>
              <a:latin typeface="Ubuntu" panose="020B0504030602030204" pitchFamily="34" charset="0"/>
            </a:endParaRPr>
          </a:p>
          <a:p>
            <a:pPr marL="0" indent="0">
              <a:buNone/>
            </a:pPr>
            <a:r>
              <a:rPr lang="nl-NL" b="0" i="0" dirty="0">
                <a:solidFill>
                  <a:srgbClr val="122231"/>
                </a:solidFill>
                <a:effectLst/>
                <a:latin typeface="Ubuntu" panose="020B0504030602030204" pitchFamily="34" charset="0"/>
              </a:rPr>
              <a:t>Vraag uw apotheker hoe u deze medicijnen kan bewaren tijdens uw reis en op uw bestemming.</a:t>
            </a:r>
          </a:p>
          <a:p>
            <a:endParaRPr lang="nl-NL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FDDD7889-CE95-8E9A-E83A-753523E6C8AD}"/>
              </a:ext>
            </a:extLst>
          </p:cNvPr>
          <p:cNvSpPr txBox="1">
            <a:spLocks/>
          </p:cNvSpPr>
          <p:nvPr/>
        </p:nvSpPr>
        <p:spPr>
          <a:xfrm>
            <a:off x="838200" y="365124"/>
            <a:ext cx="56673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/>
              <a:t>Goed voorbereid op reis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61E83FF-2A9A-2786-0C32-A0E05F2D0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9300" y="205581"/>
            <a:ext cx="171450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020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597C50-6F39-3889-BC47-2D76149AD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Goed voorbereid op reis</a:t>
            </a:r>
          </a:p>
        </p:txBody>
      </p:sp>
      <p:graphicFrame>
        <p:nvGraphicFramePr>
          <p:cNvPr id="7" name="Tijdelijke aanduiding voor inhoud 2">
            <a:extLst>
              <a:ext uri="{FF2B5EF4-FFF2-40B4-BE49-F238E27FC236}">
                <a16:creationId xmlns:a16="http://schemas.microsoft.com/office/drawing/2014/main" id="{E4266101-A799-B41B-3547-FDFB3D09E13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el 1">
            <a:extLst>
              <a:ext uri="{FF2B5EF4-FFF2-40B4-BE49-F238E27FC236}">
                <a16:creationId xmlns:a16="http://schemas.microsoft.com/office/drawing/2014/main" id="{30DB127C-466F-770E-7BA9-283592366054}"/>
              </a:ext>
            </a:extLst>
          </p:cNvPr>
          <p:cNvSpPr txBox="1">
            <a:spLocks/>
          </p:cNvSpPr>
          <p:nvPr/>
        </p:nvSpPr>
        <p:spPr>
          <a:xfrm>
            <a:off x="838200" y="365124"/>
            <a:ext cx="56864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/>
              <a:t>Goed voorbereid op reis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44EC188-666C-5C69-6F1B-ED198F71C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575" y="365124"/>
            <a:ext cx="1800225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016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254</Words>
  <Application>Microsoft Office PowerPoint</Application>
  <PresentationFormat>Breedbeeld</PresentationFormat>
  <Paragraphs>37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Ubuntu</vt:lpstr>
      <vt:lpstr>Kantoorthema</vt:lpstr>
      <vt:lpstr>Goed voorbereid op reis</vt:lpstr>
      <vt:lpstr>Goed voorbereid op reis </vt:lpstr>
      <vt:lpstr>Goed voorbereid op reis</vt:lpstr>
      <vt:lpstr>Goed voorbereid op reis</vt:lpstr>
      <vt:lpstr>Goed voorbereid op reis</vt:lpstr>
      <vt:lpstr>Goed voorbereid op reis</vt:lpstr>
      <vt:lpstr>Goed voorbereid op reis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Goed voorbereid op reis</dc:title>
  <dc:creator>PM Hurenkamp</dc:creator>
  <cp:lastModifiedBy>PM Hurenkamp</cp:lastModifiedBy>
  <cp:revision>2</cp:revision>
  <dcterms:created xsi:type="dcterms:W3CDTF">2022-06-06T19:13:05Z</dcterms:created>
  <dcterms:modified xsi:type="dcterms:W3CDTF">2022-06-06T20:33:53Z</dcterms:modified>
</cp:coreProperties>
</file>