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59" r:id="rId2"/>
    <p:sldId id="268" r:id="rId3"/>
    <p:sldId id="265" r:id="rId4"/>
    <p:sldId id="267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7CBF33"/>
    <a:srgbClr val="505050"/>
    <a:srgbClr val="5F5555"/>
    <a:srgbClr val="5AB031"/>
    <a:srgbClr val="538725"/>
    <a:srgbClr val="006D33"/>
    <a:srgbClr val="660066"/>
    <a:srgbClr val="6A2481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-4056" y="-8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CBB02-BE40-432D-9062-322E6D0355E7}" type="datetimeFigureOut">
              <a:rPr lang="nl-NL" smtClean="0"/>
              <a:t>15-5-2020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EB5460-3211-47DC-A5DB-CC3030635F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7556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D92B3-364D-4773-9900-0CB6870306FE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C61FEF-86C9-4CCA-A174-8A7EE8942E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47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014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63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09600" y="717550"/>
            <a:ext cx="7086600" cy="4445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rgbClr val="0033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900" dirty="0">
              <a:solidFill>
                <a:srgbClr val="003366"/>
              </a:solidFill>
            </a:endParaRPr>
          </a:p>
        </p:txBody>
      </p:sp>
      <p:graphicFrame>
        <p:nvGraphicFramePr>
          <p:cNvPr id="3" name="Object 33"/>
          <p:cNvGraphicFramePr>
            <a:graphicFrameLocks noChangeAspect="1"/>
          </p:cNvGraphicFramePr>
          <p:nvPr/>
        </p:nvGraphicFramePr>
        <p:xfrm>
          <a:off x="8166100" y="122238"/>
          <a:ext cx="762000" cy="639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7" name="Bitmap Image" r:id="rId3" imgW="2276793" imgH="1800476" progId="Paint.Picture">
                  <p:embed/>
                </p:oleObj>
              </mc:Choice>
              <mc:Fallback>
                <p:oleObj name="Bitmap Image" r:id="rId3" imgW="2276793" imgH="1800476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66100" y="122238"/>
                        <a:ext cx="762000" cy="639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rgbClr val="1A1A68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09601" y="1628775"/>
            <a:ext cx="7086600" cy="460851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188913"/>
            <a:ext cx="6338888" cy="431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nl-NL" dirty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617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6137723"/>
            <a:ext cx="1738446" cy="603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605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52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715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627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152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35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08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3559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A6E63-9D6A-4AB2-A8B1-DCDED42BB03D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69488-CA7C-4AA0-9920-94FBD8F027C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‹nr.›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322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>
            <a:off x="7092280" y="6093296"/>
            <a:ext cx="1656184" cy="648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5" t="25312" b="1"/>
          <a:stretch/>
        </p:blipFill>
        <p:spPr>
          <a:xfrm>
            <a:off x="0" y="0"/>
            <a:ext cx="9173665" cy="6857999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992300" y="2060848"/>
            <a:ext cx="3852337" cy="2349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6600" b="1" baseline="30000" dirty="0">
                <a:solidFill>
                  <a:srgbClr val="5AB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Hooikoorts of</a:t>
            </a:r>
          </a:p>
          <a:p>
            <a:r>
              <a:rPr lang="nl-NL" sz="6600" b="1" baseline="30000" dirty="0">
                <a:solidFill>
                  <a:srgbClr val="5AB03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verkoudheid?</a:t>
            </a:r>
          </a:p>
          <a:p>
            <a:r>
              <a:rPr lang="nl-NL" sz="4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deskundig advies </a:t>
            </a:r>
            <a:br>
              <a:rPr lang="nl-NL" sz="4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400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 uw apotheek</a:t>
            </a:r>
          </a:p>
        </p:txBody>
      </p:sp>
      <p:sp>
        <p:nvSpPr>
          <p:cNvPr id="13" name="Afgeronde rechthoek 12"/>
          <p:cNvSpPr/>
          <p:nvPr/>
        </p:nvSpPr>
        <p:spPr>
          <a:xfrm>
            <a:off x="683568" y="5805264"/>
            <a:ext cx="7920880" cy="1296144"/>
          </a:xfrm>
          <a:prstGeom prst="roundRect">
            <a:avLst/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2002779" y="5877272"/>
            <a:ext cx="567073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Zorg goed voor uzelf!</a:t>
            </a:r>
          </a:p>
          <a:p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05048"/>
            <a:ext cx="3489387" cy="1211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35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8000"/>
    </mc:Choice>
    <mc:Fallback xmlns="">
      <p:transition spd="slow" advClick="0" advTm="8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5" t="25312" b="1"/>
          <a:stretch/>
        </p:blipFill>
        <p:spPr>
          <a:xfrm>
            <a:off x="0" y="0"/>
            <a:ext cx="9173665" cy="6857999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18533" y="0"/>
            <a:ext cx="9155132" cy="688538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9"/>
          <p:cNvSpPr txBox="1"/>
          <p:nvPr/>
        </p:nvSpPr>
        <p:spPr>
          <a:xfrm>
            <a:off x="395536" y="1772816"/>
            <a:ext cx="7488832" cy="1646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verschijnselen van hooikoorts kunnen langer aanhouden en terugkeren. 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 een gewone verkoudheid wordt het niezen </a:t>
            </a:r>
            <a:b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de loopneus binnen enkele dagen minder.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354049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Hooikoorts of verkoudheid?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4139952" y="4804185"/>
            <a:ext cx="3384377" cy="923330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4211961" y="4937168"/>
            <a:ext cx="3312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Jeuk aan de neus komt écht alleen voor bij hooikoorts.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22555"/>
            <a:ext cx="1646230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27271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5" t="25312" b="1"/>
          <a:stretch/>
        </p:blipFill>
        <p:spPr>
          <a:xfrm>
            <a:off x="0" y="0"/>
            <a:ext cx="9173665" cy="6857999"/>
          </a:xfrm>
          <a:prstGeom prst="rect">
            <a:avLst/>
          </a:prstGeom>
        </p:spPr>
      </p:pic>
      <p:sp>
        <p:nvSpPr>
          <p:cNvPr id="8" name="Rechthoek 7"/>
          <p:cNvSpPr/>
          <p:nvPr/>
        </p:nvSpPr>
        <p:spPr>
          <a:xfrm>
            <a:off x="18533" y="0"/>
            <a:ext cx="9155132" cy="688538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9"/>
          <p:cNvSpPr txBox="1"/>
          <p:nvPr/>
        </p:nvSpPr>
        <p:spPr>
          <a:xfrm>
            <a:off x="395536" y="1772816"/>
            <a:ext cx="7488832" cy="18004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Jeukende, tranende rode ogen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Jeuk aan de neus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Verstopte neus of een loopneus met niezen</a:t>
            </a:r>
          </a:p>
          <a:p>
            <a:pPr marL="285750" indent="-285750">
              <a:spcBef>
                <a:spcPts val="600"/>
              </a:spcBef>
              <a:buClr>
                <a:schemeClr val="bg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nl-NL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Jeuk aan gehemelte en/of oren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354049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Hoe herken je hooikoorts?</a:t>
            </a:r>
          </a:p>
        </p:txBody>
      </p:sp>
      <p:sp>
        <p:nvSpPr>
          <p:cNvPr id="5" name="Afgeronde rechthoek 4"/>
          <p:cNvSpPr/>
          <p:nvPr/>
        </p:nvSpPr>
        <p:spPr>
          <a:xfrm>
            <a:off x="899591" y="4521894"/>
            <a:ext cx="3384377" cy="1133248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/>
          <p:cNvSpPr txBox="1"/>
          <p:nvPr/>
        </p:nvSpPr>
        <p:spPr>
          <a:xfrm>
            <a:off x="971600" y="4593902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Verschijnselen houden langer aan dan bij verkoudheid en kunnen terugkeren.</a:t>
            </a: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22555"/>
            <a:ext cx="1646230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61069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3000"/>
    </mc:Choice>
    <mc:Fallback xmlns="">
      <p:transition spd="slow" advClick="0" advTm="2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5" t="25312" b="1"/>
          <a:stretch/>
        </p:blipFill>
        <p:spPr>
          <a:xfrm>
            <a:off x="0" y="0"/>
            <a:ext cx="9173665" cy="6857999"/>
          </a:xfrm>
          <a:prstGeom prst="rect">
            <a:avLst/>
          </a:prstGeom>
        </p:spPr>
      </p:pic>
      <p:sp>
        <p:nvSpPr>
          <p:cNvPr id="7" name="Rechthoek 6"/>
          <p:cNvSpPr/>
          <p:nvPr/>
        </p:nvSpPr>
        <p:spPr>
          <a:xfrm>
            <a:off x="18533" y="0"/>
            <a:ext cx="9125467" cy="688538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9"/>
          <p:cNvSpPr txBox="1"/>
          <p:nvPr/>
        </p:nvSpPr>
        <p:spPr>
          <a:xfrm>
            <a:off x="395536" y="2060848"/>
            <a:ext cx="7704855" cy="954107"/>
          </a:xfrm>
          <a:prstGeom prst="rect">
            <a:avLst/>
          </a:prstGeom>
          <a:noFill/>
        </p:spPr>
        <p:txBody>
          <a:bodyPr wrap="square" lIns="180000" rtlCol="0" anchor="t">
            <a:spAutoFit/>
          </a:bodyPr>
          <a:lstStyle/>
          <a:p>
            <a:pPr>
              <a:spcBef>
                <a:spcPts val="1200"/>
              </a:spcBef>
            </a:pPr>
            <a:r>
              <a:rPr lang="nl-NL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Het belangrijkste advies: begin op tijd met uw medicatie!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5536" y="354049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Hooikoortsklachten? </a:t>
            </a:r>
          </a:p>
        </p:txBody>
      </p:sp>
      <p:sp>
        <p:nvSpPr>
          <p:cNvPr id="4" name="Afgeronde rechthoek 3"/>
          <p:cNvSpPr/>
          <p:nvPr/>
        </p:nvSpPr>
        <p:spPr>
          <a:xfrm>
            <a:off x="3275856" y="4077072"/>
            <a:ext cx="4896544" cy="1656184"/>
          </a:xfrm>
          <a:prstGeom prst="roundRect">
            <a:avLst>
              <a:gd name="adj" fmla="val 11256"/>
            </a:avLst>
          </a:prstGeom>
          <a:solidFill>
            <a:srgbClr val="7CBF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3347865" y="4149080"/>
            <a:ext cx="4752526" cy="1477328"/>
          </a:xfrm>
          <a:prstGeom prst="rect">
            <a:avLst/>
          </a:prstGeom>
          <a:solidFill>
            <a:srgbClr val="7CBF33"/>
          </a:solidFill>
        </p:spPr>
        <p:txBody>
          <a:bodyPr wrap="square" rtlCol="0">
            <a:spAutoFit/>
          </a:bodyPr>
          <a:lstStyle/>
          <a:p>
            <a:r>
              <a:rPr lang="nl-NL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</a:t>
            </a:r>
          </a:p>
          <a:p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direct met medicatie zodra er pollen in de lucht hangen.  </a:t>
            </a:r>
            <a:b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Dus niet op het moment dat u klachten heeft. Volg daarom de hooikoortsberichten.</a:t>
            </a:r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22555"/>
            <a:ext cx="1646230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5086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65" t="25312" b="1"/>
          <a:stretch/>
        </p:blipFill>
        <p:spPr>
          <a:xfrm>
            <a:off x="0" y="0"/>
            <a:ext cx="9173665" cy="6857999"/>
          </a:xfrm>
          <a:prstGeom prst="rect">
            <a:avLst/>
          </a:prstGeom>
        </p:spPr>
      </p:pic>
      <p:sp>
        <p:nvSpPr>
          <p:cNvPr id="6" name="Rechthoek 5"/>
          <p:cNvSpPr/>
          <p:nvPr/>
        </p:nvSpPr>
        <p:spPr>
          <a:xfrm>
            <a:off x="18533" y="0"/>
            <a:ext cx="9155132" cy="6885384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extBox 9"/>
          <p:cNvSpPr txBox="1"/>
          <p:nvPr/>
        </p:nvSpPr>
        <p:spPr>
          <a:xfrm>
            <a:off x="395536" y="1556792"/>
            <a:ext cx="8568444" cy="475252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Draag een (</a:t>
            </a:r>
            <a:r>
              <a:rPr lang="nl-NL" sz="2400" kern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zonne</a:t>
            </a: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)bril!</a:t>
            </a:r>
            <a:b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Deze beschermt de ogen waardoor ze minder </a:t>
            </a:r>
            <a:b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snel gaan tranen</a:t>
            </a:r>
            <a:b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400" kern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Droog de was niet buiten en lucht het huis in de ochtend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nl-NL" sz="2400" kern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Neem voor het slapen een douche! </a:t>
            </a:r>
            <a:b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Dit spoelt de pollen van uw huid en haren af</a:t>
            </a:r>
            <a:b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2400" kern="1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nl-NL" sz="2400" kern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 liever niet tuinieren of het gras maaien</a:t>
            </a:r>
          </a:p>
        </p:txBody>
      </p:sp>
      <p:sp>
        <p:nvSpPr>
          <p:cNvPr id="16" name="TextBox 9"/>
          <p:cNvSpPr txBox="1"/>
          <p:nvPr/>
        </p:nvSpPr>
        <p:spPr>
          <a:xfrm>
            <a:off x="395536" y="354049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rgbClr val="7CB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Tips en weetjes bij hooikoorts</a:t>
            </a:r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22555"/>
            <a:ext cx="1646230" cy="5392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43019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201</Words>
  <Application>Microsoft Office PowerPoint</Application>
  <PresentationFormat>Diavoorstelling (4:3)</PresentationFormat>
  <Paragraphs>24</Paragraphs>
  <Slides>5</Slides>
  <Notes>0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1_Office Theme</vt:lpstr>
      <vt:lpstr>Bitmap Image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Aurobindo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CNAGELLAMMERS</dc:creator>
  <cp:lastModifiedBy>Ronald Rougoor</cp:lastModifiedBy>
  <cp:revision>118</cp:revision>
  <dcterms:created xsi:type="dcterms:W3CDTF">2016-02-02T11:04:06Z</dcterms:created>
  <dcterms:modified xsi:type="dcterms:W3CDTF">2020-05-15T13:27:25Z</dcterms:modified>
</cp:coreProperties>
</file>