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73" r:id="rId4"/>
  </p:sldMasterIdLst>
  <p:notesMasterIdLst>
    <p:notesMasterId r:id="rId6"/>
  </p:notesMasterIdLst>
  <p:handoutMasterIdLst>
    <p:handoutMasterId r:id="rId7"/>
  </p:handoutMasterIdLst>
  <p:sldIdLst>
    <p:sldId id="261" r:id="rId5"/>
  </p:sldIdLst>
  <p:sldSz cx="12192000" cy="6858000"/>
  <p:notesSz cx="9144000" cy="6858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521415D9-36F7-43E2-AB2F-B90AF26B5E84}">
      <p14:sectionLst xmlns:p14="http://schemas.microsoft.com/office/powerpoint/2010/main">
        <p14:section name="Naamloze sectie" id="{DCD38416-CBF0-9147-B148-6D983F3D2B06}">
          <p14:sldIdLst>
            <p14:sldId id="261"/>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BB6"/>
    <a:srgbClr val="3D5560"/>
    <a:srgbClr val="005A8B"/>
    <a:srgbClr val="003F68"/>
    <a:srgbClr val="004A78"/>
    <a:srgbClr val="00457B"/>
    <a:srgbClr val="F4F4F4"/>
    <a:srgbClr val="083F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003" autoAdjust="0"/>
    <p:restoredTop sz="90834" autoAdjust="0"/>
  </p:normalViewPr>
  <p:slideViewPr>
    <p:cSldViewPr>
      <p:cViewPr>
        <p:scale>
          <a:sx n="111" d="100"/>
          <a:sy n="111" d="100"/>
        </p:scale>
        <p:origin x="246" y="-6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111" d="100"/>
          <a:sy n="111" d="100"/>
        </p:scale>
        <p:origin x="2448"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Xiomara Corbeel" userId="aa0be702-1605-451c-9504-d6df5b04c7d2" providerId="ADAL" clId="{270A71AC-4185-4DD4-9710-65B0AA956C76}"/>
    <pc:docChg chg="modSld">
      <pc:chgData name="Xiomara Corbeel" userId="aa0be702-1605-451c-9504-d6df5b04c7d2" providerId="ADAL" clId="{270A71AC-4185-4DD4-9710-65B0AA956C76}" dt="2024-09-06T12:34:55.492" v="0" actId="20577"/>
      <pc:docMkLst>
        <pc:docMk/>
      </pc:docMkLst>
      <pc:sldChg chg="modSp mod">
        <pc:chgData name="Xiomara Corbeel" userId="aa0be702-1605-451c-9504-d6df5b04c7d2" providerId="ADAL" clId="{270A71AC-4185-4DD4-9710-65B0AA956C76}" dt="2024-09-06T12:34:55.492" v="0" actId="20577"/>
        <pc:sldMkLst>
          <pc:docMk/>
          <pc:sldMk cId="1062367288" sldId="261"/>
        </pc:sldMkLst>
        <pc:spChg chg="mod">
          <ac:chgData name="Xiomara Corbeel" userId="aa0be702-1605-451c-9504-d6df5b04c7d2" providerId="ADAL" clId="{270A71AC-4185-4DD4-9710-65B0AA956C76}" dt="2024-09-06T12:34:55.492" v="0" actId="20577"/>
          <ac:spMkLst>
            <pc:docMk/>
            <pc:sldMk cId="1062367288" sldId="261"/>
            <ac:spMk id="11"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jdelijke aanduiding voor datum 2">
            <a:extLst>
              <a:ext uri="{FF2B5EF4-FFF2-40B4-BE49-F238E27FC236}">
                <a16:creationId xmlns:a16="http://schemas.microsoft.com/office/drawing/2014/main" id="{F3B9A2AD-59CF-4FF3-ADEF-C976AF6102C3}"/>
              </a:ext>
            </a:extLst>
          </p:cNvPr>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0013310E-A159-429F-9617-AE3A7E17B111}" type="datetimeFigureOut">
              <a:rPr lang="nl-NL" smtClean="0">
                <a:solidFill>
                  <a:srgbClr val="FF0000"/>
                </a:solidFill>
                <a:latin typeface="+mj-lt"/>
              </a:rPr>
              <a:t>6-9-2024</a:t>
            </a:fld>
            <a:endParaRPr lang="nl-NL" dirty="0">
              <a:solidFill>
                <a:srgbClr val="FF0000"/>
              </a:solidFill>
              <a:latin typeface="+mj-lt"/>
            </a:endParaRPr>
          </a:p>
        </p:txBody>
      </p:sp>
      <p:sp>
        <p:nvSpPr>
          <p:cNvPr id="5" name="Tijdelijke aanduiding voor dianummer 4">
            <a:extLst>
              <a:ext uri="{FF2B5EF4-FFF2-40B4-BE49-F238E27FC236}">
                <a16:creationId xmlns:a16="http://schemas.microsoft.com/office/drawing/2014/main" id="{C6B4D827-1C21-48F8-AE08-26B3A320E2A2}"/>
              </a:ext>
            </a:extLst>
          </p:cNvPr>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CA0E4DB0-A2C4-42E5-B8BF-5AEA6C335546}" type="slidenum">
              <a:rPr lang="nl-NL" smtClean="0">
                <a:solidFill>
                  <a:srgbClr val="FF0000"/>
                </a:solidFill>
                <a:latin typeface="+mn-lt"/>
              </a:rPr>
              <a:t>‹nr.›</a:t>
            </a:fld>
            <a:endParaRPr lang="nl-NL" dirty="0">
              <a:solidFill>
                <a:srgbClr val="FF0000"/>
              </a:solidFill>
              <a:latin typeface="+mn-lt"/>
            </a:endParaRPr>
          </a:p>
        </p:txBody>
      </p:sp>
    </p:spTree>
    <p:extLst>
      <p:ext uri="{BB962C8B-B14F-4D97-AF65-F5344CB8AC3E}">
        <p14:creationId xmlns:p14="http://schemas.microsoft.com/office/powerpoint/2010/main" val="3771736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A49409B6-700C-49AE-9DF4-69330F292C8C}" type="datetimeFigureOut">
              <a:rPr lang="nl-NL" smtClean="0"/>
              <a:t>6-9-2024</a:t>
            </a:fld>
            <a:endParaRPr lang="nl-NL"/>
          </a:p>
        </p:txBody>
      </p:sp>
      <p:sp>
        <p:nvSpPr>
          <p:cNvPr id="4" name="Tijdelijke aanduiding voor dia-afbeelding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4CC1CD49-8BAF-498E-A997-CCF8BC58CF20}" type="slidenum">
              <a:rPr lang="nl-NL" smtClean="0"/>
              <a:t>‹nr.›</a:t>
            </a:fld>
            <a:endParaRPr lang="nl-NL"/>
          </a:p>
        </p:txBody>
      </p:sp>
    </p:spTree>
    <p:extLst>
      <p:ext uri="{BB962C8B-B14F-4D97-AF65-F5344CB8AC3E}">
        <p14:creationId xmlns:p14="http://schemas.microsoft.com/office/powerpoint/2010/main" val="206371551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4CC1CD49-8BAF-498E-A997-CCF8BC58CF20}" type="slidenum">
              <a:rPr lang="nl-NL" smtClean="0"/>
              <a:t>1</a:t>
            </a:fld>
            <a:endParaRPr lang="nl-NL"/>
          </a:p>
        </p:txBody>
      </p:sp>
    </p:spTree>
    <p:extLst>
      <p:ext uri="{BB962C8B-B14F-4D97-AF65-F5344CB8AC3E}">
        <p14:creationId xmlns:p14="http://schemas.microsoft.com/office/powerpoint/2010/main" val="4221206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eldia">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ekop">
    <p:spTree>
      <p:nvGrpSpPr>
        <p:cNvPr id="1" name=""/>
        <p:cNvGrpSpPr/>
        <p:nvPr/>
      </p:nvGrpSpPr>
      <p:grpSpPr>
        <a:xfrm>
          <a:off x="0" y="0"/>
          <a:ext cx="0" cy="0"/>
          <a:chOff x="0" y="0"/>
          <a:chExt cx="0" cy="0"/>
        </a:xfrm>
      </p:grpSpPr>
      <p:sp>
        <p:nvSpPr>
          <p:cNvPr id="7" name="Tijdelijke aanduiding voor titel 1"/>
          <p:cNvSpPr>
            <a:spLocks noGrp="1"/>
          </p:cNvSpPr>
          <p:nvPr>
            <p:ph type="title"/>
          </p:nvPr>
        </p:nvSpPr>
        <p:spPr>
          <a:xfrm>
            <a:off x="960000" y="360000"/>
            <a:ext cx="10497600" cy="648072"/>
          </a:xfrm>
          <a:prstGeom prst="rect">
            <a:avLst/>
          </a:prstGeom>
        </p:spPr>
        <p:txBody>
          <a:bodyPr vert="horz" lIns="91440" tIns="45720" rIns="91440" bIns="45720" rtlCol="0" anchor="t" anchorCtr="0">
            <a:normAutofit/>
          </a:bodyPr>
          <a:lstStyle>
            <a:lvl1pPr algn="l">
              <a:defRPr sz="2800" b="0" i="0">
                <a:latin typeface="Calibri" pitchFamily="34" charset="0"/>
              </a:defRPr>
            </a:lvl1pPr>
          </a:lstStyle>
          <a:p>
            <a:r>
              <a:rPr lang="nl-NL"/>
              <a:t>Klik om stijl te bewerken</a:t>
            </a:r>
            <a:endParaRPr lang="nl-NL" dirty="0"/>
          </a:p>
        </p:txBody>
      </p:sp>
      <p:sp>
        <p:nvSpPr>
          <p:cNvPr id="10" name="Tijdelijke aanduiding voor tekst 9"/>
          <p:cNvSpPr>
            <a:spLocks noGrp="1"/>
          </p:cNvSpPr>
          <p:nvPr>
            <p:ph type="body" sz="quarter" idx="13" hasCustomPrompt="1"/>
          </p:nvPr>
        </p:nvSpPr>
        <p:spPr>
          <a:xfrm>
            <a:off x="959999" y="1439999"/>
            <a:ext cx="10498223" cy="4149242"/>
          </a:xfrm>
          <a:prstGeom prst="rect">
            <a:avLst/>
          </a:prstGeom>
        </p:spPr>
        <p:txBody>
          <a:bodyPr vert="horz" wrap="square" numCol="1" spcCol="180000"/>
          <a:lstStyle>
            <a:lvl1pPr marL="0" indent="0">
              <a:buNone/>
              <a:defRPr sz="1800" u="none" cap="none" baseline="0">
                <a:latin typeface="Calibri" pitchFamily="34" charset="0"/>
              </a:defRPr>
            </a:lvl1pPr>
            <a:lvl2pPr marL="0" indent="0">
              <a:defRPr sz="800" u="none"/>
            </a:lvl2pPr>
            <a:lvl3pPr marL="0" indent="0">
              <a:defRPr sz="800" u="none"/>
            </a:lvl3pPr>
            <a:lvl4pPr marL="0" indent="0">
              <a:defRPr sz="800" u="none"/>
            </a:lvl4pPr>
            <a:lvl5pPr marL="0" indent="0">
              <a:defRPr sz="800" u="none"/>
            </a:lvl5pPr>
          </a:lstStyle>
          <a:p>
            <a:pPr lvl="0"/>
            <a:r>
              <a:rPr lang="nl-NL" dirty="0"/>
              <a:t>Tekst</a:t>
            </a:r>
          </a:p>
        </p:txBody>
      </p:sp>
    </p:spTree>
    <p:extLst>
      <p:ext uri="{BB962C8B-B14F-4D97-AF65-F5344CB8AC3E}">
        <p14:creationId xmlns:p14="http://schemas.microsoft.com/office/powerpoint/2010/main" val="3141150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eldia">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6"/>
            <a:ext cx="10363200" cy="1470025"/>
          </a:xfrm>
          <a:prstGeom prst="rect">
            <a:avLst/>
          </a:prstGeom>
        </p:spPr>
        <p:txBody>
          <a:bodyPr/>
          <a:lstStyle/>
          <a:p>
            <a:r>
              <a:rPr lang="nl-NL"/>
              <a:t>Klik om stijl te bewerken</a:t>
            </a:r>
          </a:p>
        </p:txBody>
      </p:sp>
      <p:sp>
        <p:nvSpPr>
          <p:cNvPr id="3" name="Ondertitel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609600" y="274638"/>
            <a:ext cx="8270709" cy="1143000"/>
          </a:xfrm>
          <a:prstGeom prst="rect">
            <a:avLst/>
          </a:prstGeom>
        </p:spPr>
        <p:txBody>
          <a:bodyPr/>
          <a:lstStyle>
            <a:lvl1pPr algn="l">
              <a:defRPr sz="3600"/>
            </a:lvl1pPr>
          </a:lstStyle>
          <a:p>
            <a:r>
              <a:rPr lang="nl-NL"/>
              <a:t>Klik om stijl te bewerken</a:t>
            </a:r>
            <a:endParaRPr lang="nl-NL" dirty="0"/>
          </a:p>
        </p:txBody>
      </p:sp>
      <p:sp>
        <p:nvSpPr>
          <p:cNvPr id="3" name="Tijdelijke aanduiding voor inhoud 2"/>
          <p:cNvSpPr>
            <a:spLocks noGrp="1"/>
          </p:cNvSpPr>
          <p:nvPr>
            <p:ph idx="1"/>
          </p:nvPr>
        </p:nvSpPr>
        <p:spPr>
          <a:xfrm>
            <a:off x="609600" y="1600201"/>
            <a:ext cx="10972800" cy="4525963"/>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houd van twee">
    <p:spTree>
      <p:nvGrpSpPr>
        <p:cNvPr id="1" name=""/>
        <p:cNvGrpSpPr/>
        <p:nvPr/>
      </p:nvGrpSpPr>
      <p:grpSpPr>
        <a:xfrm>
          <a:off x="0" y="0"/>
          <a:ext cx="0" cy="0"/>
          <a:chOff x="0" y="0"/>
          <a:chExt cx="0" cy="0"/>
        </a:xfrm>
      </p:grpSpPr>
      <p:sp>
        <p:nvSpPr>
          <p:cNvPr id="3" name="Tijdelijke aanduiding voor inhoud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8" name="Titel 1"/>
          <p:cNvSpPr>
            <a:spLocks noGrp="1"/>
          </p:cNvSpPr>
          <p:nvPr>
            <p:ph type="title"/>
          </p:nvPr>
        </p:nvSpPr>
        <p:spPr>
          <a:xfrm>
            <a:off x="609600" y="274638"/>
            <a:ext cx="8270709" cy="1143000"/>
          </a:xfrm>
          <a:prstGeom prst="rect">
            <a:avLst/>
          </a:prstGeom>
        </p:spPr>
        <p:txBody>
          <a:bodyPr/>
          <a:lstStyle>
            <a:lvl1pPr algn="l">
              <a:defRPr sz="3600"/>
            </a:lvl1pPr>
          </a:lstStyle>
          <a:p>
            <a:r>
              <a:rPr lang="nl-NL"/>
              <a:t>Klik om stijl te bewerken</a:t>
            </a:r>
            <a:endParaRPr lang="nl-NL"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3" name="Tijdelijke aanduiding voor tekst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10" name="Titel 1"/>
          <p:cNvSpPr>
            <a:spLocks noGrp="1"/>
          </p:cNvSpPr>
          <p:nvPr>
            <p:ph type="title"/>
          </p:nvPr>
        </p:nvSpPr>
        <p:spPr>
          <a:xfrm>
            <a:off x="609600" y="274638"/>
            <a:ext cx="8270709" cy="1143000"/>
          </a:xfrm>
          <a:prstGeom prst="rect">
            <a:avLst/>
          </a:prstGeom>
        </p:spPr>
        <p:txBody>
          <a:bodyPr/>
          <a:lstStyle>
            <a:lvl1pPr algn="l">
              <a:defRPr sz="3600"/>
            </a:lvl1pPr>
          </a:lstStyle>
          <a:p>
            <a:r>
              <a:rPr lang="nl-NL"/>
              <a:t>Klik om stijl te bewerken</a:t>
            </a:r>
            <a:endParaRPr lang="nl-NL"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719403" y="4800600"/>
            <a:ext cx="7315200" cy="566738"/>
          </a:xfrm>
          <a:prstGeom prst="rect">
            <a:avLst/>
          </a:prstGeom>
        </p:spPr>
        <p:txBody>
          <a:bodyPr anchor="b"/>
          <a:lstStyle>
            <a:lvl1pPr algn="l">
              <a:defRPr sz="2000" b="1"/>
            </a:lvl1pPr>
          </a:lstStyle>
          <a:p>
            <a:r>
              <a:rPr lang="nl-NL"/>
              <a:t>Klik om stijl te bewerken</a:t>
            </a:r>
          </a:p>
        </p:txBody>
      </p:sp>
      <p:sp>
        <p:nvSpPr>
          <p:cNvPr id="3" name="Tijdelijke aanduiding voor afbeelding 2"/>
          <p:cNvSpPr>
            <a:spLocks noGrp="1"/>
          </p:cNvSpPr>
          <p:nvPr>
            <p:ph type="pic" idx="1"/>
          </p:nvPr>
        </p:nvSpPr>
        <p:spPr>
          <a:xfrm>
            <a:off x="719403"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p>
        </p:txBody>
      </p:sp>
      <p:sp>
        <p:nvSpPr>
          <p:cNvPr id="4" name="Tijdelijke aanduiding voor tekst 3"/>
          <p:cNvSpPr>
            <a:spLocks noGrp="1"/>
          </p:cNvSpPr>
          <p:nvPr>
            <p:ph type="body" sz="half" idx="2"/>
          </p:nvPr>
        </p:nvSpPr>
        <p:spPr>
          <a:xfrm>
            <a:off x="719403"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master">
    <p:spTree>
      <p:nvGrpSpPr>
        <p:cNvPr id="1" name=""/>
        <p:cNvGrpSpPr/>
        <p:nvPr/>
      </p:nvGrpSpPr>
      <p:grpSpPr>
        <a:xfrm>
          <a:off x="0" y="0"/>
          <a:ext cx="0" cy="0"/>
          <a:chOff x="0" y="0"/>
          <a:chExt cx="0" cy="0"/>
        </a:xfrm>
      </p:grpSpPr>
      <p:sp>
        <p:nvSpPr>
          <p:cNvPr id="7" name="Tijdelijke aanduiding voor titel 1"/>
          <p:cNvSpPr>
            <a:spLocks noGrp="1"/>
          </p:cNvSpPr>
          <p:nvPr>
            <p:ph type="title"/>
          </p:nvPr>
        </p:nvSpPr>
        <p:spPr>
          <a:xfrm>
            <a:off x="480000" y="280800"/>
            <a:ext cx="8688341" cy="648072"/>
          </a:xfrm>
          <a:prstGeom prst="rect">
            <a:avLst/>
          </a:prstGeom>
        </p:spPr>
        <p:txBody>
          <a:bodyPr vert="horz" lIns="91440" tIns="45720" rIns="91440" bIns="45720" rtlCol="0" anchor="t" anchorCtr="0">
            <a:normAutofit/>
          </a:bodyPr>
          <a:lstStyle>
            <a:lvl1pPr algn="l">
              <a:defRPr sz="2800" b="0" i="0"/>
            </a:lvl1pPr>
          </a:lstStyle>
          <a:p>
            <a:r>
              <a:rPr lang="nl-NL"/>
              <a:t>Klik om stijl te bewerken</a:t>
            </a:r>
            <a:endParaRPr lang="nl-NL" dirty="0"/>
          </a:p>
        </p:txBody>
      </p:sp>
      <p:sp>
        <p:nvSpPr>
          <p:cNvPr id="8" name="Tijdelijke aanduiding voor tekst 9"/>
          <p:cNvSpPr>
            <a:spLocks noGrp="1"/>
          </p:cNvSpPr>
          <p:nvPr>
            <p:ph type="body" sz="quarter" idx="13" hasCustomPrompt="1"/>
          </p:nvPr>
        </p:nvSpPr>
        <p:spPr>
          <a:xfrm>
            <a:off x="479999" y="1439999"/>
            <a:ext cx="8880000" cy="4140000"/>
          </a:xfrm>
          <a:prstGeom prst="rect">
            <a:avLst/>
          </a:prstGeom>
        </p:spPr>
        <p:txBody>
          <a:bodyPr vert="horz" wrap="square" numCol="1" spcCol="0">
            <a:noAutofit/>
          </a:bodyPr>
          <a:lstStyle>
            <a:lvl1pPr marL="0" indent="0">
              <a:buNone/>
              <a:defRPr sz="1800" u="none" cap="none" baseline="0"/>
            </a:lvl1pPr>
            <a:lvl2pPr marL="0" indent="0">
              <a:defRPr sz="800" u="none"/>
            </a:lvl2pPr>
            <a:lvl3pPr marL="0" indent="0">
              <a:defRPr sz="800" u="none"/>
            </a:lvl3pPr>
            <a:lvl4pPr marL="0" indent="0">
              <a:defRPr sz="800" u="none"/>
            </a:lvl4pPr>
            <a:lvl5pPr marL="0" indent="0">
              <a:defRPr sz="800" u="none"/>
            </a:lvl5pPr>
          </a:lstStyle>
          <a:p>
            <a:pPr lvl="0"/>
            <a:r>
              <a:rPr lang="nl-NL" dirty="0"/>
              <a:t>Hier komt een invultekst. </a:t>
            </a:r>
          </a:p>
        </p:txBody>
      </p:sp>
    </p:spTree>
    <p:extLst>
      <p:ext uri="{BB962C8B-B14F-4D97-AF65-F5344CB8AC3E}">
        <p14:creationId xmlns:p14="http://schemas.microsoft.com/office/powerpoint/2010/main" val="3338489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80559845"/>
      </p:ext>
    </p:extLst>
  </p:cSld>
  <p:clrMap bg1="lt1" tx1="dk1" bg2="lt2" tx2="dk2" accent1="accent1" accent2="accent2" accent3="accent3" accent4="accent4" accent5="accent5" accent6="accent6" hlink="hlink" folHlink="folHlink"/>
  <p:sldLayoutIdLst>
    <p:sldLayoutId id="2147483677" r:id="rId1"/>
    <p:sldLayoutId id="2147483676" r:id="rId2"/>
    <p:sldLayoutId id="2147483678" r:id="rId3"/>
    <p:sldLayoutId id="2147483679" r:id="rId4"/>
    <p:sldLayoutId id="2147483680" r:id="rId5"/>
    <p:sldLayoutId id="2147483681" r:id="rId6"/>
    <p:sldLayoutId id="2147483682" r:id="rId7"/>
    <p:sldLayoutId id="2147483683" r:id="rId8"/>
  </p:sldLayoutIdLst>
  <p:hf hdr="0" ftr="0" dt="0"/>
  <p:txStyles>
    <p:titleStyle>
      <a:lvl1pPr algn="ctr" defTabSz="457200" rtl="0" eaLnBrk="1" latinLnBrk="0" hangingPunct="1">
        <a:spcBef>
          <a:spcPct val="0"/>
        </a:spcBef>
        <a:buNone/>
        <a:defRPr sz="4400" kern="1200">
          <a:solidFill>
            <a:srgbClr val="005A8B"/>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3D5560"/>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3D5560"/>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3D5560"/>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3D5560"/>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3D5560"/>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1" name="Tekstvak 10"/>
          <p:cNvSpPr txBox="1"/>
          <p:nvPr/>
        </p:nvSpPr>
        <p:spPr>
          <a:xfrm>
            <a:off x="1775520" y="1484784"/>
            <a:ext cx="9793088" cy="3170099"/>
          </a:xfrm>
          <a:prstGeom prst="rect">
            <a:avLst/>
          </a:prstGeom>
          <a:noFill/>
        </p:spPr>
        <p:txBody>
          <a:bodyPr wrap="square" rtlCol="0">
            <a:spAutoFit/>
          </a:bodyPr>
          <a:lstStyle/>
          <a:p>
            <a:endParaRPr lang="nl-NL" sz="2000" dirty="0"/>
          </a:p>
          <a:p>
            <a:r>
              <a:rPr lang="nl-NL" sz="2000" dirty="0"/>
              <a:t>Door problemen bij onze groothandel kan het gebeuren dat bestellingen niet volledig of niet bij hen zijn aangekomen. We doen ons best om dit zo snel mogelijk op te lossen. Dit kan echter voor extra wachttijd zorgen. </a:t>
            </a:r>
          </a:p>
          <a:p>
            <a:endParaRPr lang="nl-NL" sz="2000" dirty="0"/>
          </a:p>
          <a:p>
            <a:r>
              <a:rPr lang="nl-NL" sz="2000" dirty="0"/>
              <a:t>Onze excuses voor het ongemak. We werken hard om u zo snel mogelijk te helpen.</a:t>
            </a:r>
          </a:p>
          <a:p>
            <a:endParaRPr lang="nl-NL" sz="2000" dirty="0"/>
          </a:p>
          <a:p>
            <a:r>
              <a:rPr lang="nl-NL" sz="2000" dirty="0"/>
              <a:t>Met vriendelijke groet,</a:t>
            </a:r>
          </a:p>
          <a:p>
            <a:br>
              <a:rPr lang="nl-NL" sz="2000" dirty="0"/>
            </a:br>
            <a:r>
              <a:rPr lang="nl-NL" sz="2000" dirty="0"/>
              <a:t>Uw apotheek</a:t>
            </a:r>
          </a:p>
        </p:txBody>
      </p:sp>
      <p:sp>
        <p:nvSpPr>
          <p:cNvPr id="2" name="Tekstvak 1">
            <a:extLst>
              <a:ext uri="{FF2B5EF4-FFF2-40B4-BE49-F238E27FC236}">
                <a16:creationId xmlns:a16="http://schemas.microsoft.com/office/drawing/2014/main" id="{A9D7742E-9646-69C4-7151-E7F071AD450F}"/>
              </a:ext>
            </a:extLst>
          </p:cNvPr>
          <p:cNvSpPr txBox="1"/>
          <p:nvPr/>
        </p:nvSpPr>
        <p:spPr>
          <a:xfrm>
            <a:off x="2855640" y="929917"/>
            <a:ext cx="7128792" cy="523220"/>
          </a:xfrm>
          <a:prstGeom prst="rect">
            <a:avLst/>
          </a:prstGeom>
          <a:noFill/>
        </p:spPr>
        <p:txBody>
          <a:bodyPr wrap="square" rtlCol="0">
            <a:spAutoFit/>
          </a:bodyPr>
          <a:lstStyle/>
          <a:p>
            <a:pPr algn="ctr"/>
            <a:r>
              <a:rPr lang="nl-NL" sz="2800" dirty="0">
                <a:solidFill>
                  <a:srgbClr val="005A8B"/>
                </a:solidFill>
                <a:latin typeface="Calibri" pitchFamily="34" charset="0"/>
                <a:cs typeface="Sofia Pro Semi Bold"/>
              </a:rPr>
              <a:t>Problemen groothandel</a:t>
            </a:r>
          </a:p>
        </p:txBody>
      </p:sp>
    </p:spTree>
    <p:extLst>
      <p:ext uri="{BB962C8B-B14F-4D97-AF65-F5344CB8AC3E}">
        <p14:creationId xmlns:p14="http://schemas.microsoft.com/office/powerpoint/2010/main" val="1062367288"/>
      </p:ext>
    </p:extLst>
  </p:cSld>
  <p:clrMapOvr>
    <a:masterClrMapping/>
  </p:clrMapOvr>
</p:sld>
</file>

<file path=ppt/theme/theme1.xml><?xml version="1.0" encoding="utf-8"?>
<a:theme xmlns:a="http://schemas.openxmlformats.org/drawingml/2006/main" name="1_Aangepast ontwerp">
  <a:themeElements>
    <a:clrScheme name="Aangepast 10">
      <a:dk1>
        <a:srgbClr val="005A8B"/>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 klassiek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 Point sjabloon breedbeeld 16x9 (2)" id="{98B4A6B8-37B5-4A69-8A11-8E83685DCEC0}" vid="{DD133EF6-8144-41B7-A06F-7EAA4DAE2EB9}"/>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62AE3C3A203BB469D3416E2E1629370" ma:contentTypeVersion="8" ma:contentTypeDescription="Een nieuw document maken." ma:contentTypeScope="" ma:versionID="f178c819759f0ada09fe86547bbea4bb">
  <xsd:schema xmlns:xsd="http://www.w3.org/2001/XMLSchema" xmlns:xs="http://www.w3.org/2001/XMLSchema" xmlns:p="http://schemas.microsoft.com/office/2006/metadata/properties" xmlns:ns2="7c275d94-4c1f-4c11-ae83-7ce82ec390b0" xmlns:ns3="890367f2-0c53-467b-be82-778a3c160972" targetNamespace="http://schemas.microsoft.com/office/2006/metadata/properties" ma:root="true" ma:fieldsID="993b34b77759772150fd75568918c98f" ns2:_="" ns3:_="">
    <xsd:import namespace="7c275d94-4c1f-4c11-ae83-7ce82ec390b0"/>
    <xsd:import namespace="890367f2-0c53-467b-be82-778a3c16097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275d94-4c1f-4c11-ae83-7ce82ec390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90367f2-0c53-467b-be82-778a3c160972" elementFormDefault="qualified">
    <xsd:import namespace="http://schemas.microsoft.com/office/2006/documentManagement/types"/>
    <xsd:import namespace="http://schemas.microsoft.com/office/infopath/2007/PartnerControls"/>
    <xsd:element name="SharedWithUsers" ma:index="14"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492C57C-10F7-47A1-A420-45111964DB30}">
  <ds:schemaRefs>
    <ds:schemaRef ds:uri="7c275d94-4c1f-4c11-ae83-7ce82ec390b0"/>
    <ds:schemaRef ds:uri="http://schemas.microsoft.com/office/2006/documentManagement/types"/>
    <ds:schemaRef ds:uri="http://schemas.microsoft.com/office/infopath/2007/PartnerControls"/>
    <ds:schemaRef ds:uri="http://purl.org/dc/elements/1.1/"/>
    <ds:schemaRef ds:uri="http://schemas.microsoft.com/office/2006/metadata/properties"/>
    <ds:schemaRef ds:uri="890367f2-0c53-467b-be82-778a3c160972"/>
    <ds:schemaRef ds:uri="http://purl.org/dc/term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52501569-8A7C-42AD-B503-9FCD4D2E97C4}">
  <ds:schemaRefs>
    <ds:schemaRef ds:uri="http://schemas.microsoft.com/sharepoint/v3/contenttype/forms"/>
  </ds:schemaRefs>
</ds:datastoreItem>
</file>

<file path=customXml/itemProps3.xml><?xml version="1.0" encoding="utf-8"?>
<ds:datastoreItem xmlns:ds="http://schemas.openxmlformats.org/officeDocument/2006/customXml" ds:itemID="{7C9BF7D6-0B73-4EC0-9E59-8401DCD8BD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275d94-4c1f-4c11-ae83-7ce82ec390b0"/>
    <ds:schemaRef ds:uri="890367f2-0c53-467b-be82-778a3c16097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Power Point sjabloon breedbeeld 16x9</Template>
  <TotalTime>3</TotalTime>
  <Words>67</Words>
  <Application>Microsoft Office PowerPoint</Application>
  <PresentationFormat>Breedbeeld</PresentationFormat>
  <Paragraphs>9</Paragraphs>
  <Slides>1</Slides>
  <Notes>1</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vt:i4>
      </vt:variant>
    </vt:vector>
  </HeadingPairs>
  <TitlesOfParts>
    <vt:vector size="5" baseType="lpstr">
      <vt:lpstr>Arial</vt:lpstr>
      <vt:lpstr>Calibri</vt:lpstr>
      <vt:lpstr>Calibri Light</vt:lpstr>
      <vt:lpstr>1_Aangepast ontwerp</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Xiomara Corbeel</dc:creator>
  <cp:lastModifiedBy>Xiomara Corbeel</cp:lastModifiedBy>
  <cp:revision>1</cp:revision>
  <dcterms:created xsi:type="dcterms:W3CDTF">2024-09-06T12:31:57Z</dcterms:created>
  <dcterms:modified xsi:type="dcterms:W3CDTF">2024-09-06T12:35:05Z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0x010100762AE3C3A203BB469D3416E2E1629370</vt:lpwstr>
  </property>
</Properties>
</file>