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5"/>
  </p:sldMasterIdLst>
  <p:notesMasterIdLst>
    <p:notesMasterId r:id="rId7"/>
  </p:notesMasterIdLst>
  <p:handoutMasterIdLst>
    <p:handoutMasterId r:id="rId8"/>
  </p:handoutMasterIdLst>
  <p:sldIdLst>
    <p:sldId id="260" r:id="rId6"/>
  </p:sldIdLst>
  <p:sldSz cx="9144000" cy="6858000" type="screen4x3"/>
  <p:notesSz cx="6797675" cy="98742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Rg st="1" end="12"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084" autoAdjust="0"/>
    <p:restoredTop sz="94660"/>
  </p:normalViewPr>
  <p:slideViewPr>
    <p:cSldViewPr snapToGrid="0" snapToObjects="1">
      <p:cViewPr varScale="1">
        <p:scale>
          <a:sx n="107" d="100"/>
          <a:sy n="107" d="100"/>
        </p:scale>
        <p:origin x="2052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heme" Target="theme/theme1.xml"/><Relationship Id="rId5" Type="http://schemas.openxmlformats.org/officeDocument/2006/relationships/slideMaster" Target="slideMasters/slideMaster1.xml"/><Relationship Id="rId10" Type="http://schemas.openxmlformats.org/officeDocument/2006/relationships/viewProps" Target="viewProps.xml"/><Relationship Id="rId4" Type="http://schemas.openxmlformats.org/officeDocument/2006/relationships/customXml" Target="../customXml/item4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5659" cy="4937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quarter" idx="1"/>
          </p:nvPr>
        </p:nvSpPr>
        <p:spPr>
          <a:xfrm>
            <a:off x="3850443" y="1"/>
            <a:ext cx="2945659" cy="4937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0CBE2A-1F5E-A841-80DA-9DB179BEB9A8}" type="datetime1">
              <a:rPr lang="nl-NL" smtClean="0"/>
              <a:t>17-12-2025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2"/>
          </p:nvPr>
        </p:nvSpPr>
        <p:spPr>
          <a:xfrm>
            <a:off x="0" y="9378824"/>
            <a:ext cx="2945659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3"/>
          </p:nvPr>
        </p:nvSpPr>
        <p:spPr>
          <a:xfrm>
            <a:off x="3850443" y="9378824"/>
            <a:ext cx="2945659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DDC758-57F9-494B-8B04-F5FAE813EA3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0785787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5659" cy="4937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50443" y="1"/>
            <a:ext cx="2945659" cy="4937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EEFD996-0FFC-DC4D-ABD1-DD1199E60C75}" type="datetime1">
              <a:rPr lang="nl-NL" smtClean="0"/>
              <a:t>17-12-2025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930275" y="739775"/>
            <a:ext cx="4937125" cy="37036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79768" y="4690269"/>
            <a:ext cx="5438140" cy="44434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Klik om de tekststijl van het model te bewerken</a:t>
            </a:r>
          </a:p>
          <a:p>
            <a:pPr lvl="1"/>
            <a:r>
              <a:rPr lang="en-US"/>
              <a:t>Tweede niveau</a:t>
            </a:r>
          </a:p>
          <a:p>
            <a:pPr lvl="2"/>
            <a:r>
              <a:rPr lang="en-US"/>
              <a:t>Derde niveau</a:t>
            </a:r>
          </a:p>
          <a:p>
            <a:pPr lvl="3"/>
            <a:r>
              <a:rPr lang="en-US"/>
              <a:t>Vierde niveau</a:t>
            </a:r>
          </a:p>
          <a:p>
            <a:pPr lvl="4"/>
            <a:r>
              <a:rPr lang="en-US"/>
              <a:t>Vijfde niveau</a:t>
            </a:r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9378824"/>
            <a:ext cx="2945659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50443" y="9378824"/>
            <a:ext cx="2945659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AB2159-F1FE-3842-9F7F-39A5293D283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734585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4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/>
              <a:t>Titelstijl van model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Klik om de 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96CE02-8E2E-4A56-A234-27DCDC17C32B}" type="datetime1">
              <a:rPr lang="nl-NL" smtClean="0"/>
              <a:t>17-12-2025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Apotheek de Sluis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5E10-5301-4EE6-90D2-A6C4A3F62BED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Titelstijl van model bewerken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Klik om de tekststijl van het model te bewerken</a:t>
            </a:r>
          </a:p>
          <a:p>
            <a:pPr lvl="1"/>
            <a:r>
              <a:rPr lang="en-US"/>
              <a:t>Tweede niveau</a:t>
            </a:r>
          </a:p>
          <a:p>
            <a:pPr lvl="2"/>
            <a:r>
              <a:rPr lang="en-US"/>
              <a:t>Derde niveau</a:t>
            </a:r>
          </a:p>
          <a:p>
            <a:pPr lvl="3"/>
            <a:r>
              <a:rPr lang="en-US"/>
              <a:t>Vierde niveau</a:t>
            </a:r>
          </a:p>
          <a:p>
            <a:pPr lvl="4"/>
            <a:r>
              <a:rPr lang="en-US"/>
              <a:t>Vijfde niveau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5154D-5926-491C-90F3-027295B3DC0C}" type="datetime1">
              <a:rPr lang="nl-NL" smtClean="0"/>
              <a:t>17-12-2025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Apotheek de Sluis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5E10-5301-4EE6-90D2-A6C4A3F62BED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2"/>
            <a:ext cx="1752600" cy="5851525"/>
          </a:xfrm>
        </p:spPr>
        <p:txBody>
          <a:bodyPr vert="eaVert" anchor="b" anchorCtr="0"/>
          <a:lstStyle/>
          <a:p>
            <a:r>
              <a:rPr lang="en-US"/>
              <a:t>Titelstijl van model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Klik om de tekststijl van het model te bewerken</a:t>
            </a:r>
          </a:p>
          <a:p>
            <a:pPr lvl="1"/>
            <a:r>
              <a:rPr lang="en-US"/>
              <a:t>Tweede niveau</a:t>
            </a:r>
          </a:p>
          <a:p>
            <a:pPr lvl="2"/>
            <a:r>
              <a:rPr lang="en-US"/>
              <a:t>Derde niveau</a:t>
            </a:r>
          </a:p>
          <a:p>
            <a:pPr lvl="3"/>
            <a:r>
              <a:rPr lang="en-US"/>
              <a:t>Vierde niveau</a:t>
            </a:r>
          </a:p>
          <a:p>
            <a:pPr lvl="4"/>
            <a:r>
              <a:rPr lang="en-US"/>
              <a:t>Vijfde niveau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4A0930-6CB2-48F9-83A7-7CB720116A6E}" type="datetime1">
              <a:rPr lang="nl-NL" smtClean="0"/>
              <a:t>17-12-2025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Apotheek de Sluis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5E10-5301-4EE6-90D2-A6C4A3F62BED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Titelstijl van model bewerken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Klik om de tekststijl van het model te bewerken</a:t>
            </a:r>
          </a:p>
          <a:p>
            <a:pPr lvl="1"/>
            <a:r>
              <a:rPr lang="en-US"/>
              <a:t>Tweede niveau</a:t>
            </a:r>
          </a:p>
          <a:p>
            <a:pPr lvl="2"/>
            <a:r>
              <a:rPr lang="en-US"/>
              <a:t>Derde niveau</a:t>
            </a:r>
          </a:p>
          <a:p>
            <a:pPr lvl="3"/>
            <a:r>
              <a:rPr lang="en-US"/>
              <a:t>Vierde niveau</a:t>
            </a:r>
          </a:p>
          <a:p>
            <a:pPr lvl="4"/>
            <a:r>
              <a:rPr lang="en-US"/>
              <a:t>Vijfde niveau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447FA-0B87-40F8-82E9-4A6F5C625D38}" type="datetime1">
              <a:rPr lang="nl-NL" smtClean="0"/>
              <a:t>17-12-2025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Apotheek de Sluis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5E10-5301-4EE6-90D2-A6C4A3F62BED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5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/>
              <a:t>Titelstijl van model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5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Klik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E27E6-9C00-4E0B-98DC-F1A929851B0E}" type="datetime1">
              <a:rPr lang="nl-NL" smtClean="0"/>
              <a:t>17-12-2025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Apotheek de Sluis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5E10-5301-4EE6-90D2-A6C4A3F62BED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ee objec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Titelstijl van model bewerken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Klik om de tekststijl van het model te bewerken</a:t>
            </a:r>
          </a:p>
          <a:p>
            <a:pPr lvl="1"/>
            <a:r>
              <a:rPr lang="en-US"/>
              <a:t>Tweede niveau</a:t>
            </a:r>
          </a:p>
          <a:p>
            <a:pPr lvl="2"/>
            <a:r>
              <a:rPr lang="en-US"/>
              <a:t>Derde niveau</a:t>
            </a:r>
          </a:p>
          <a:p>
            <a:pPr lvl="3"/>
            <a:r>
              <a:rPr lang="en-US"/>
              <a:t>Vierde niveau</a:t>
            </a:r>
          </a:p>
          <a:p>
            <a:pPr lvl="4"/>
            <a:r>
              <a:rPr lang="en-US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Klik om de tekststijl van het model te bewerken</a:t>
            </a:r>
          </a:p>
          <a:p>
            <a:pPr lvl="1"/>
            <a:r>
              <a:rPr lang="en-US"/>
              <a:t>Tweede niveau</a:t>
            </a:r>
          </a:p>
          <a:p>
            <a:pPr lvl="2"/>
            <a:r>
              <a:rPr lang="en-US"/>
              <a:t>Derde niveau</a:t>
            </a:r>
          </a:p>
          <a:p>
            <a:pPr lvl="3"/>
            <a:r>
              <a:rPr lang="en-US"/>
              <a:t>Vierde niveau</a:t>
            </a:r>
          </a:p>
          <a:p>
            <a:pPr lvl="4"/>
            <a:r>
              <a:rPr lang="en-US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1054E-F961-4A65-80C7-EDD71E9F1E22}" type="datetime1">
              <a:rPr lang="nl-NL" smtClean="0"/>
              <a:t>17-12-2025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Apotheek de Sluis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5E10-5301-4EE6-90D2-A6C4A3F62BED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Titelstijl van model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Klik om de tekststijl van het model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Klik om de tekststijl van het model te bewerken</a:t>
            </a:r>
          </a:p>
          <a:p>
            <a:pPr lvl="1"/>
            <a:r>
              <a:rPr lang="en-US"/>
              <a:t>Tweede niveau</a:t>
            </a:r>
          </a:p>
          <a:p>
            <a:pPr lvl="2"/>
            <a:r>
              <a:rPr lang="en-US"/>
              <a:t>Derde niveau</a:t>
            </a:r>
          </a:p>
          <a:p>
            <a:pPr lvl="3"/>
            <a:r>
              <a:rPr lang="en-US"/>
              <a:t>Vierde niveau</a:t>
            </a:r>
          </a:p>
          <a:p>
            <a:pPr lvl="4"/>
            <a:r>
              <a:rPr lang="en-US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Klik om de tekststijl van het model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Klik om de tekststijl van het model te bewerken</a:t>
            </a:r>
          </a:p>
          <a:p>
            <a:pPr lvl="1"/>
            <a:r>
              <a:rPr lang="en-US"/>
              <a:t>Tweede niveau</a:t>
            </a:r>
          </a:p>
          <a:p>
            <a:pPr lvl="2"/>
            <a:r>
              <a:rPr lang="en-US"/>
              <a:t>Derde niveau</a:t>
            </a:r>
          </a:p>
          <a:p>
            <a:pPr lvl="3"/>
            <a:r>
              <a:rPr lang="en-US"/>
              <a:t>Vierde niveau</a:t>
            </a:r>
          </a:p>
          <a:p>
            <a:pPr lvl="4"/>
            <a:r>
              <a:rPr lang="en-US"/>
              <a:t>Vijfde niveau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38F40-B19C-4AE1-A1BB-630117357101}" type="datetime1">
              <a:rPr lang="nl-NL" smtClean="0"/>
              <a:t>17-12-2025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Apotheek de Sluis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5E10-5301-4EE6-90D2-A6C4A3F62BED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Titelstijl van model bewerken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3C375-323E-44D8-B7C7-1A37B320D07B}" type="datetime1">
              <a:rPr lang="nl-NL" smtClean="0"/>
              <a:t>17-12-2025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Apotheek de Sluis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5E10-5301-4EE6-90D2-A6C4A3F62BED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95AAFB-2073-4B10-A17C-4F7ED454D992}" type="datetime1">
              <a:rPr lang="nl-NL" smtClean="0"/>
              <a:t>17-12-2025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Apotheek de Sluis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5E10-5301-4EE6-90D2-A6C4A3F62BED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/>
              <a:t>Titelstijl van model bewerken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801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n-US"/>
              <a:t>Klik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9F533-7675-4208-B21F-5DE4CD8E4F4C}" type="datetime1">
              <a:rPr lang="nl-NL" smtClean="0"/>
              <a:t>17-12-2025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Apotheek de Sluis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5E10-5301-4EE6-90D2-A6C4A3F62BED}" type="slidenum">
              <a:rPr lang="en-US" smtClean="0"/>
              <a:t>‹nr.›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/>
              <a:t>Klik om de tekststijl van het model te bewerken</a:t>
            </a:r>
          </a:p>
          <a:p>
            <a:pPr lvl="1"/>
            <a:r>
              <a:rPr lang="en-US"/>
              <a:t>Tweede niveau</a:t>
            </a:r>
          </a:p>
          <a:p>
            <a:pPr lvl="2"/>
            <a:r>
              <a:rPr lang="en-US"/>
              <a:t>Derde niveau</a:t>
            </a:r>
          </a:p>
          <a:p>
            <a:pPr lvl="3"/>
            <a:r>
              <a:rPr lang="en-US"/>
              <a:t>Vierde niveau</a:t>
            </a:r>
          </a:p>
          <a:p>
            <a:pPr lvl="4"/>
            <a:r>
              <a:rPr lang="en-US"/>
              <a:t>Vijfde niveau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/>
              <a:t>Titelstijl van model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r>
              <a:rPr lang="en-US"/>
              <a:t>Sleep de afbeelding naar de tijdelijke aanduiding of 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n-US"/>
              <a:t>Klik om de tekststijl van het model te bewerken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3ACA2-3B86-4011-A8F1-8B053DBAD9D7}" type="datetime1">
              <a:rPr lang="nl-NL" smtClean="0"/>
              <a:t>17-12-2025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F2F5E10-5301-4EE6-90D2-A6C4A3F62BED}" type="slidenum">
              <a:rPr lang="en-US" smtClean="0"/>
              <a:t>‹nr.›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Apotheek de Sluis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 err="1"/>
              <a:t>Titelstijl</a:t>
            </a:r>
            <a:r>
              <a:rPr lang="en-US" dirty="0"/>
              <a:t> van model </a:t>
            </a:r>
            <a:r>
              <a:rPr lang="en-US" dirty="0" err="1"/>
              <a:t>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Klik om de tekststijl van het model te bewerken</a:t>
            </a:r>
          </a:p>
          <a:p>
            <a:pPr lvl="1"/>
            <a:r>
              <a:rPr lang="en-US"/>
              <a:t>Tweede niveau</a:t>
            </a:r>
          </a:p>
          <a:p>
            <a:pPr lvl="2"/>
            <a:r>
              <a:rPr lang="en-US"/>
              <a:t>Derde niveau</a:t>
            </a:r>
          </a:p>
          <a:p>
            <a:pPr lvl="3"/>
            <a:r>
              <a:rPr lang="en-US"/>
              <a:t>Vierde niveau</a:t>
            </a:r>
          </a:p>
          <a:p>
            <a:pPr lvl="4"/>
            <a:r>
              <a:rPr lang="en-US"/>
              <a:t>Vijfde niveau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9F2F5E10-5301-4EE6-90D2-A6C4A3F62BED}" type="slidenum">
              <a:rPr lang="en-US" smtClean="0"/>
              <a:t>‹nr.›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2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r>
              <a:rPr lang="en-US"/>
              <a:t>Apotheek de Sluis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3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F35808DD-1FB7-47BD-8074-82A38DCD78A6}" type="datetime1">
              <a:rPr lang="nl-NL" smtClean="0"/>
              <a:t>17-12-2025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</p:sldLayoutIdLst>
  <p:hf sldNum="0" hdr="0" dt="0"/>
  <p:txStyles>
    <p:titleStyle>
      <a:lvl1pPr algn="l" defTabSz="914377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891" indent="-228594" algn="l" defTabSz="914377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64" indent="-228594" algn="l" defTabSz="914377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15" indent="-228594" algn="l" defTabSz="914377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28" indent="-228594" algn="l" defTabSz="914377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41" indent="-228594" algn="l" defTabSz="914377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17" indent="-182875" algn="l" defTabSz="914377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192" indent="-182875" algn="l" defTabSz="914377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067" indent="-182875" algn="l" defTabSz="914377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5943" indent="-182875" algn="l" defTabSz="914377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z="3200" dirty="0"/>
              <a:t>LET OP: gewijzigde openingstijden 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94752" y="1600200"/>
            <a:ext cx="7886634" cy="4983162"/>
          </a:xfrm>
        </p:spPr>
        <p:txBody>
          <a:bodyPr>
            <a:normAutofit fontScale="92500"/>
          </a:bodyPr>
          <a:lstStyle/>
          <a:p>
            <a:pPr>
              <a:buFontTx/>
              <a:buChar char="-"/>
            </a:pPr>
            <a:r>
              <a:rPr lang="nl-NL" dirty="0"/>
              <a:t>Kerstavond (24 december): 8:00- 16:00</a:t>
            </a:r>
          </a:p>
          <a:p>
            <a:pPr marL="114297" indent="0">
              <a:buNone/>
            </a:pPr>
            <a:endParaRPr lang="nl-NL" dirty="0"/>
          </a:p>
          <a:p>
            <a:pPr>
              <a:buFontTx/>
              <a:buChar char="-"/>
            </a:pPr>
            <a:r>
              <a:rPr lang="nl-NL" dirty="0"/>
              <a:t>1</a:t>
            </a:r>
            <a:r>
              <a:rPr lang="nl-NL" baseline="30000" dirty="0"/>
              <a:t>e</a:t>
            </a:r>
            <a:r>
              <a:rPr lang="nl-NL" dirty="0"/>
              <a:t> en 2</a:t>
            </a:r>
            <a:r>
              <a:rPr lang="nl-NL" baseline="30000" dirty="0"/>
              <a:t>e</a:t>
            </a:r>
            <a:r>
              <a:rPr lang="nl-NL" dirty="0"/>
              <a:t> Kerstdag (25-26 december): </a:t>
            </a:r>
            <a:r>
              <a:rPr lang="nl-NL" b="1" dirty="0">
                <a:solidFill>
                  <a:srgbClr val="FF0000"/>
                </a:solidFill>
              </a:rPr>
              <a:t>GESLOTEN</a:t>
            </a:r>
          </a:p>
          <a:p>
            <a:pPr marL="114297" indent="0">
              <a:buNone/>
            </a:pPr>
            <a:endParaRPr lang="nl-NL" b="1" dirty="0">
              <a:solidFill>
                <a:srgbClr val="FF0000"/>
              </a:solidFill>
            </a:endParaRPr>
          </a:p>
          <a:p>
            <a:pPr>
              <a:buFontTx/>
              <a:buChar char="-"/>
            </a:pPr>
            <a:r>
              <a:rPr lang="nl-NL" dirty="0"/>
              <a:t>Oudejaarsdag (31 december): 8:00-16:00</a:t>
            </a:r>
          </a:p>
          <a:p>
            <a:pPr>
              <a:buFontTx/>
              <a:buChar char="-"/>
            </a:pPr>
            <a:endParaRPr lang="nl-NL" dirty="0"/>
          </a:p>
          <a:p>
            <a:pPr>
              <a:buFontTx/>
              <a:buChar char="-"/>
            </a:pPr>
            <a:r>
              <a:rPr lang="nl-NL" dirty="0"/>
              <a:t>Nieuwjaarsdag (1 januari): </a:t>
            </a:r>
            <a:r>
              <a:rPr lang="nl-NL" b="1" dirty="0">
                <a:solidFill>
                  <a:srgbClr val="FF0000"/>
                </a:solidFill>
              </a:rPr>
              <a:t>GESLOTEN</a:t>
            </a:r>
          </a:p>
          <a:p>
            <a:pPr>
              <a:buFontTx/>
              <a:buChar char="-"/>
            </a:pPr>
            <a:endParaRPr lang="nl-NL" dirty="0"/>
          </a:p>
          <a:p>
            <a:pPr marL="114297" indent="0">
              <a:buNone/>
            </a:pPr>
            <a:r>
              <a:rPr lang="nl-NL" i="1" dirty="0"/>
              <a:t>Buiten onze openingstijden kunt u voor spoedeisende zaken gebruik maken van de Dienstapotheek Utrecht.</a:t>
            </a:r>
            <a:r>
              <a:rPr lang="nl-NL" dirty="0"/>
              <a:t> </a:t>
            </a:r>
          </a:p>
          <a:p>
            <a:pPr marL="114297" indent="0">
              <a:buNone/>
            </a:pPr>
            <a:endParaRPr lang="nl-NL" dirty="0"/>
          </a:p>
          <a:p>
            <a:pPr marL="114297" indent="0">
              <a:buNone/>
            </a:pPr>
            <a:r>
              <a:rPr lang="nl-NL" dirty="0"/>
              <a:t>Vanaf nu kunt u buiten openingstijden ook gebruik maken van de </a:t>
            </a:r>
            <a:r>
              <a:rPr lang="nl-NL" dirty="0" err="1"/>
              <a:t>ServiLocker</a:t>
            </a:r>
            <a:r>
              <a:rPr lang="nl-NL" dirty="0"/>
              <a:t> – voor meer informatie kunt u terecht bij het apotheekteam.</a:t>
            </a:r>
          </a:p>
          <a:p>
            <a:pPr marL="114297" indent="0">
              <a:buNone/>
            </a:pPr>
            <a:endParaRPr lang="nl-NL" dirty="0"/>
          </a:p>
          <a:p>
            <a:pPr marL="114297" indent="0">
              <a:buNone/>
            </a:pPr>
            <a:endParaRPr lang="nl-NL" i="1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72927" y="117618"/>
            <a:ext cx="2099223" cy="1679379"/>
          </a:xfrm>
          <a:prstGeom prst="rect">
            <a:avLst/>
          </a:prstGeom>
        </p:spPr>
      </p:pic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>
          <a:xfrm rot="16200000">
            <a:off x="7236475" y="4399199"/>
            <a:ext cx="3068157" cy="365760"/>
          </a:xfrm>
        </p:spPr>
        <p:txBody>
          <a:bodyPr/>
          <a:lstStyle/>
          <a:p>
            <a:r>
              <a:rPr lang="en-US" sz="2500" dirty="0" err="1"/>
              <a:t>Apotheek</a:t>
            </a:r>
            <a:r>
              <a:rPr lang="en-US" sz="2500" dirty="0"/>
              <a:t> de </a:t>
            </a:r>
            <a:r>
              <a:rPr lang="en-US" sz="2500" dirty="0" err="1"/>
              <a:t>Sluis</a:t>
            </a:r>
            <a:endParaRPr lang="en-US" sz="2500" dirty="0"/>
          </a:p>
        </p:txBody>
      </p:sp>
    </p:spTree>
    <p:extLst>
      <p:ext uri="{BB962C8B-B14F-4D97-AF65-F5344CB8AC3E}">
        <p14:creationId xmlns:p14="http://schemas.microsoft.com/office/powerpoint/2010/main" val="949631704"/>
      </p:ext>
    </p:extLst>
  </p:cSld>
  <p:clrMapOvr>
    <a:masterClrMapping/>
  </p:clrMapOvr>
  <p:transition spd="slow" advClick="0" advTm="15000">
    <p:push dir="u"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angrenzing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angrenzing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angrenzing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h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-th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dd0515cb-e9c9-4193-880c-78d0df81fa13">QDVSNHRKYDZ2-2082449532-39952</_dlc_DocId>
    <_dlc_DocIdUrl xmlns="dd0515cb-e9c9-4193-880c-78d0df81fa13">
      <Url>https://apodesluis.sharepoint.com/sites/Algemeen/_layouts/15/DocIdRedir.aspx?ID=QDVSNHRKYDZ2-2082449532-39952</Url>
      <Description>QDVSNHRKYDZ2-2082449532-39952</Description>
    </_dlc_DocIdUrl>
    <TaxCatchAll xmlns="dd0515cb-e9c9-4193-880c-78d0df81fa13" xsi:nil="true"/>
    <lcf76f155ced4ddcb4097134ff3c332f xmlns="686391b4-80ce-4117-8195-a46ddbcc7f02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F3455944BA1FA40B5F67A11A137BD88" ma:contentTypeVersion="15" ma:contentTypeDescription="Een nieuw document maken." ma:contentTypeScope="" ma:versionID="818b52ec028ce2db8a008128c66cb406">
  <xsd:schema xmlns:xsd="http://www.w3.org/2001/XMLSchema" xmlns:xs="http://www.w3.org/2001/XMLSchema" xmlns:p="http://schemas.microsoft.com/office/2006/metadata/properties" xmlns:ns2="dd0515cb-e9c9-4193-880c-78d0df81fa13" xmlns:ns3="686391b4-80ce-4117-8195-a46ddbcc7f02" targetNamespace="http://schemas.microsoft.com/office/2006/metadata/properties" ma:root="true" ma:fieldsID="ca5f5100ad2e940afbbef2dde80c7f00" ns2:_="" ns3:_="">
    <xsd:import namespace="dd0515cb-e9c9-4193-880c-78d0df81fa13"/>
    <xsd:import namespace="686391b4-80ce-4117-8195-a46ddbcc7f02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ObjectDetectorVersions" minOccurs="0"/>
                <xsd:element ref="ns3:MediaServiceDateTaken" minOccurs="0"/>
                <xsd:element ref="ns3:MediaLengthInSeconds" minOccurs="0"/>
                <xsd:element ref="ns2:SharedWithUsers" minOccurs="0"/>
                <xsd:element ref="ns2:SharedWithDetails" minOccurs="0"/>
                <xsd:element ref="ns3:lcf76f155ced4ddcb4097134ff3c332f" minOccurs="0"/>
                <xsd:element ref="ns2:TaxCatchAll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Location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d0515cb-e9c9-4193-880c-78d0df81fa13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Waarde van de document-id" ma:description="De waarde van de document-id die aan dit item is toegewezen." ma:indexed="true" ma:internalName="_dlc_DocId" ma:readOnly="true">
      <xsd:simpleType>
        <xsd:restriction base="dms:Text"/>
      </xsd:simpleType>
    </xsd:element>
    <xsd:element name="_dlc_DocIdUrl" ma:index="9" nillable="true" ma:displayName="Document-id" ma:description="Permanente koppeling naar dit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6" nillable="true" ma:displayName="Gedeeld met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0ee68bc7-a2c2-4707-b709-b95a657a7b6e}" ma:internalName="TaxCatchAll" ma:showField="CatchAllData" ma:web="dd0515cb-e9c9-4193-880c-78d0df81fa1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86391b4-80ce-4117-8195-a46ddbcc7f0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9" nillable="true" ma:taxonomy="true" ma:internalName="lcf76f155ced4ddcb4097134ff3c332f" ma:taxonomyFieldName="MediaServiceImageTags" ma:displayName="Afbeeldingtags" ma:readOnly="false" ma:fieldId="{5cf76f15-5ced-4ddc-b409-7134ff3c332f}" ma:taxonomyMulti="true" ma:sspId="fce4bfe0-6f64-488e-b96b-4510e1fd5be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2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2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4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28D1B3F1-3EF6-41E2-9962-4A0EF71904D0}">
  <ds:schemaRefs>
    <ds:schemaRef ds:uri="http://schemas.microsoft.com/office/2006/documentManagement/types"/>
    <ds:schemaRef ds:uri="686391b4-80ce-4117-8195-a46ddbcc7f02"/>
    <ds:schemaRef ds:uri="dd0515cb-e9c9-4193-880c-78d0df81fa13"/>
    <ds:schemaRef ds:uri="http://purl.org/dc/elements/1.1/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schemas.microsoft.com/office/2006/metadata/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11AC1FAD-FE6A-4ADA-BFD5-C88AC7A5D6A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d0515cb-e9c9-4193-880c-78d0df81fa13"/>
    <ds:schemaRef ds:uri="686391b4-80ce-4117-8195-a46ddbcc7f0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46CC30CE-2D8B-43E7-802C-2A4AE4AE356D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E113C6AA-153E-4107-A408-9A70A593757E}">
  <ds:schemaRefs>
    <ds:schemaRef ds:uri="http://schemas.microsoft.com/sharepoint/event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Aangrenzing.thmx</Template>
  <TotalTime>1647</TotalTime>
  <Words>74</Words>
  <Application>Microsoft Office PowerPoint</Application>
  <PresentationFormat>Diavoorstelling (4:3)</PresentationFormat>
  <Paragraphs>13</Paragraphs>
  <Slides>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5" baseType="lpstr">
      <vt:lpstr>Arial</vt:lpstr>
      <vt:lpstr>Calibri</vt:lpstr>
      <vt:lpstr>Cambria</vt:lpstr>
      <vt:lpstr>Aangrenzing</vt:lpstr>
      <vt:lpstr>LET OP: gewijzigde openingstijden </vt:lpstr>
    </vt:vector>
  </TitlesOfParts>
  <Company>K. Mes Holding B.V.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Welkom bij Apotheek de Sluis</dc:title>
  <dc:creator>Kyros Mes</dc:creator>
  <cp:lastModifiedBy>Donald Brugman</cp:lastModifiedBy>
  <cp:revision>179</cp:revision>
  <cp:lastPrinted>2020-12-17T15:52:59Z</cp:lastPrinted>
  <dcterms:created xsi:type="dcterms:W3CDTF">2015-02-12T18:35:38Z</dcterms:created>
  <dcterms:modified xsi:type="dcterms:W3CDTF">2025-12-17T10:39:00Z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0x010100FF3455944BA1FA40B5F67A11A137BD88</vt:lpwstr>
  </property>
  <property fmtid="{D5CDD505-2E9C-101B-9397-08002B2CF9AE}" pid="3" name="MediaServiceImageTags">
    <vt:lpwstr/>
  </property>
  <property fmtid="{D5CDD505-2E9C-101B-9397-08002B2CF9AE}" pid="4" name="_dlc_DocIdItemGuid">
    <vt:lpwstr>dc5709ba-f8bf-463d-a694-1c7ecdbe7bee</vt:lpwstr>
  </property>
</Properties>
</file>