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0"/>
  </p:notesMasterIdLst>
  <p:sldIdLst>
    <p:sldId id="408" r:id="rId3"/>
    <p:sldId id="256" r:id="rId4"/>
    <p:sldId id="409" r:id="rId5"/>
    <p:sldId id="411" r:id="rId6"/>
    <p:sldId id="410" r:id="rId7"/>
    <p:sldId id="412" r:id="rId8"/>
    <p:sldId id="413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18CF56-1D2D-416B-AB9F-9642E1E3BBF4}" v="207" dt="2023-11-02T17:30:19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ier Larik" userId="51aaedda-7a00-4a9d-ad63-71bfe67b23e1" providerId="ADAL" clId="{1818CF56-1D2D-416B-AB9F-9642E1E3BBF4}"/>
    <pc:docChg chg="undo custSel addSld delSld modSld sldOrd">
      <pc:chgData name="Rogier Larik" userId="51aaedda-7a00-4a9d-ad63-71bfe67b23e1" providerId="ADAL" clId="{1818CF56-1D2D-416B-AB9F-9642E1E3BBF4}" dt="2023-11-02T17:30:19.484" v="946" actId="6549"/>
      <pc:docMkLst>
        <pc:docMk/>
      </pc:docMkLst>
      <pc:sldChg chg="addSp delSp modSp mod ord delAnim modAnim">
        <pc:chgData name="Rogier Larik" userId="51aaedda-7a00-4a9d-ad63-71bfe67b23e1" providerId="ADAL" clId="{1818CF56-1D2D-416B-AB9F-9642E1E3BBF4}" dt="2023-10-11T12:07:02.583" v="232"/>
        <pc:sldMkLst>
          <pc:docMk/>
          <pc:sldMk cId="3708730669" sldId="256"/>
        </pc:sldMkLst>
        <pc:spChg chg="del">
          <ac:chgData name="Rogier Larik" userId="51aaedda-7a00-4a9d-ad63-71bfe67b23e1" providerId="ADAL" clId="{1818CF56-1D2D-416B-AB9F-9642E1E3BBF4}" dt="2023-10-11T11:55:59.935" v="36" actId="478"/>
          <ac:spMkLst>
            <pc:docMk/>
            <pc:sldMk cId="3708730669" sldId="256"/>
            <ac:spMk id="2" creationId="{6747A3C8-E9F1-A5A6-23CE-42596CC1B971}"/>
          </ac:spMkLst>
        </pc:spChg>
        <pc:spChg chg="del">
          <ac:chgData name="Rogier Larik" userId="51aaedda-7a00-4a9d-ad63-71bfe67b23e1" providerId="ADAL" clId="{1818CF56-1D2D-416B-AB9F-9642E1E3BBF4}" dt="2023-10-11T11:56:01.305" v="37" actId="478"/>
          <ac:spMkLst>
            <pc:docMk/>
            <pc:sldMk cId="3708730669" sldId="256"/>
            <ac:spMk id="3" creationId="{929945D0-BCAB-5D83-B993-5B479E920990}"/>
          </ac:spMkLst>
        </pc:spChg>
        <pc:spChg chg="add del mod">
          <ac:chgData name="Rogier Larik" userId="51aaedda-7a00-4a9d-ad63-71bfe67b23e1" providerId="ADAL" clId="{1818CF56-1D2D-416B-AB9F-9642E1E3BBF4}" dt="2023-10-11T11:56:04.957" v="39" actId="478"/>
          <ac:spMkLst>
            <pc:docMk/>
            <pc:sldMk cId="3708730669" sldId="256"/>
            <ac:spMk id="5" creationId="{C6CA7154-C837-E212-78B0-27C6D572A3F0}"/>
          </ac:spMkLst>
        </pc:spChg>
        <pc:spChg chg="add del mod">
          <ac:chgData name="Rogier Larik" userId="51aaedda-7a00-4a9d-ad63-71bfe67b23e1" providerId="ADAL" clId="{1818CF56-1D2D-416B-AB9F-9642E1E3BBF4}" dt="2023-10-11T11:56:03.757" v="38" actId="478"/>
          <ac:spMkLst>
            <pc:docMk/>
            <pc:sldMk cId="3708730669" sldId="256"/>
            <ac:spMk id="7" creationId="{CD6821EF-D570-D7E5-333E-91500FCF80BD}"/>
          </ac:spMkLst>
        </pc:spChg>
        <pc:spChg chg="del">
          <ac:chgData name="Rogier Larik" userId="51aaedda-7a00-4a9d-ad63-71bfe67b23e1" providerId="ADAL" clId="{1818CF56-1D2D-416B-AB9F-9642E1E3BBF4}" dt="2023-10-11T11:56:13.451" v="41" actId="26606"/>
          <ac:spMkLst>
            <pc:docMk/>
            <pc:sldMk cId="3708730669" sldId="256"/>
            <ac:spMk id="28" creationId="{5A292AEA-2528-46C0-B426-95822B6141FB}"/>
          </ac:spMkLst>
        </pc:spChg>
        <pc:spChg chg="del">
          <ac:chgData name="Rogier Larik" userId="51aaedda-7a00-4a9d-ad63-71bfe67b23e1" providerId="ADAL" clId="{1818CF56-1D2D-416B-AB9F-9642E1E3BBF4}" dt="2023-10-11T11:56:13.451" v="41" actId="26606"/>
          <ac:spMkLst>
            <pc:docMk/>
            <pc:sldMk cId="3708730669" sldId="256"/>
            <ac:spMk id="34" creationId="{D8B7B198-E4DF-43CD-AD8C-199884323745}"/>
          </ac:spMkLst>
        </pc:spChg>
        <pc:spChg chg="del">
          <ac:chgData name="Rogier Larik" userId="51aaedda-7a00-4a9d-ad63-71bfe67b23e1" providerId="ADAL" clId="{1818CF56-1D2D-416B-AB9F-9642E1E3BBF4}" dt="2023-10-11T11:56:13.451" v="41" actId="26606"/>
          <ac:spMkLst>
            <pc:docMk/>
            <pc:sldMk cId="3708730669" sldId="256"/>
            <ac:spMk id="35" creationId="{2BE67753-EA0E-4819-8D22-0B6600CF7231}"/>
          </ac:spMkLst>
        </pc:spChg>
        <pc:spChg chg="add">
          <ac:chgData name="Rogier Larik" userId="51aaedda-7a00-4a9d-ad63-71bfe67b23e1" providerId="ADAL" clId="{1818CF56-1D2D-416B-AB9F-9642E1E3BBF4}" dt="2023-10-11T11:56:13.451" v="41" actId="26606"/>
          <ac:spMkLst>
            <pc:docMk/>
            <pc:sldMk cId="3708730669" sldId="256"/>
            <ac:spMk id="47" creationId="{32BC26D8-82FB-445E-AA49-62A77D7C1EE0}"/>
          </ac:spMkLst>
        </pc:spChg>
        <pc:spChg chg="add">
          <ac:chgData name="Rogier Larik" userId="51aaedda-7a00-4a9d-ad63-71bfe67b23e1" providerId="ADAL" clId="{1818CF56-1D2D-416B-AB9F-9642E1E3BBF4}" dt="2023-10-11T11:56:13.451" v="41" actId="26606"/>
          <ac:spMkLst>
            <pc:docMk/>
            <pc:sldMk cId="3708730669" sldId="256"/>
            <ac:spMk id="49" creationId="{CB44330D-EA18-4254-AA95-EB49948539B8}"/>
          </ac:spMkLst>
        </pc:spChg>
        <pc:grpChg chg="del">
          <ac:chgData name="Rogier Larik" userId="51aaedda-7a00-4a9d-ad63-71bfe67b23e1" providerId="ADAL" clId="{1818CF56-1D2D-416B-AB9F-9642E1E3BBF4}" dt="2023-10-11T11:56:13.451" v="41" actId="26606"/>
          <ac:grpSpMkLst>
            <pc:docMk/>
            <pc:sldMk cId="3708730669" sldId="256"/>
            <ac:grpSpMk id="23" creationId="{87F87F1B-42BA-4AC7-A4E2-41544DDB2CE3}"/>
          </ac:grpSpMkLst>
        </pc:grpChg>
        <pc:grpChg chg="del">
          <ac:chgData name="Rogier Larik" userId="51aaedda-7a00-4a9d-ad63-71bfe67b23e1" providerId="ADAL" clId="{1818CF56-1D2D-416B-AB9F-9642E1E3BBF4}" dt="2023-10-11T11:56:13.451" v="41" actId="26606"/>
          <ac:grpSpMkLst>
            <pc:docMk/>
            <pc:sldMk cId="3708730669" sldId="256"/>
            <ac:grpSpMk id="29" creationId="{967346A5-7569-4F15-AB5D-BE3DADF192C0}"/>
          </ac:grpSpMkLst>
        </pc:grpChg>
        <pc:grpChg chg="del">
          <ac:chgData name="Rogier Larik" userId="51aaedda-7a00-4a9d-ad63-71bfe67b23e1" providerId="ADAL" clId="{1818CF56-1D2D-416B-AB9F-9642E1E3BBF4}" dt="2023-10-11T11:56:13.451" v="41" actId="26606"/>
          <ac:grpSpMkLst>
            <pc:docMk/>
            <pc:sldMk cId="3708730669" sldId="256"/>
            <ac:grpSpMk id="36" creationId="{D76D63AC-0421-45EC-B383-E79A61A78C6B}"/>
          </ac:grpSpMkLst>
        </pc:grpChg>
        <pc:picChg chg="add mod">
          <ac:chgData name="Rogier Larik" userId="51aaedda-7a00-4a9d-ad63-71bfe67b23e1" providerId="ADAL" clId="{1818CF56-1D2D-416B-AB9F-9642E1E3BBF4}" dt="2023-10-11T11:56:13.451" v="41" actId="26606"/>
          <ac:picMkLst>
            <pc:docMk/>
            <pc:sldMk cId="3708730669" sldId="256"/>
            <ac:picMk id="8" creationId="{18D7A457-BF35-BF5C-3E72-AADC430D68AF}"/>
          </ac:picMkLst>
        </pc:picChg>
      </pc:sldChg>
      <pc:sldChg chg="modSp del modAnim">
        <pc:chgData name="Rogier Larik" userId="51aaedda-7a00-4a9d-ad63-71bfe67b23e1" providerId="ADAL" clId="{1818CF56-1D2D-416B-AB9F-9642E1E3BBF4}" dt="2023-10-11T12:02:02.708" v="214" actId="47"/>
        <pc:sldMkLst>
          <pc:docMk/>
          <pc:sldMk cId="4253743569" sldId="407"/>
        </pc:sldMkLst>
        <pc:spChg chg="mod">
          <ac:chgData name="Rogier Larik" userId="51aaedda-7a00-4a9d-ad63-71bfe67b23e1" providerId="ADAL" clId="{1818CF56-1D2D-416B-AB9F-9642E1E3BBF4}" dt="2023-10-11T11:52:02.743" v="34" actId="20577"/>
          <ac:spMkLst>
            <pc:docMk/>
            <pc:sldMk cId="4253743569" sldId="407"/>
            <ac:spMk id="3" creationId="{7093E77D-ACEE-4B57-98CC-B7EBF8ED110F}"/>
          </ac:spMkLst>
        </pc:spChg>
      </pc:sldChg>
      <pc:sldChg chg="ord">
        <pc:chgData name="Rogier Larik" userId="51aaedda-7a00-4a9d-ad63-71bfe67b23e1" providerId="ADAL" clId="{1818CF56-1D2D-416B-AB9F-9642E1E3BBF4}" dt="2023-10-11T12:02:05.855" v="216"/>
        <pc:sldMkLst>
          <pc:docMk/>
          <pc:sldMk cId="2334573016" sldId="408"/>
        </pc:sldMkLst>
      </pc:sldChg>
      <pc:sldChg chg="addSp modSp add mod ord modAnim">
        <pc:chgData name="Rogier Larik" userId="51aaedda-7a00-4a9d-ad63-71bfe67b23e1" providerId="ADAL" clId="{1818CF56-1D2D-416B-AB9F-9642E1E3BBF4}" dt="2023-10-26T11:17:38.730" v="826" actId="1076"/>
        <pc:sldMkLst>
          <pc:docMk/>
          <pc:sldMk cId="3015829293" sldId="409"/>
        </pc:sldMkLst>
        <pc:spChg chg="mod">
          <ac:chgData name="Rogier Larik" userId="51aaedda-7a00-4a9d-ad63-71bfe67b23e1" providerId="ADAL" clId="{1818CF56-1D2D-416B-AB9F-9642E1E3BBF4}" dt="2023-10-11T11:58:42.854" v="117" actId="403"/>
          <ac:spMkLst>
            <pc:docMk/>
            <pc:sldMk cId="3015829293" sldId="409"/>
            <ac:spMk id="2" creationId="{6747A3C8-E9F1-A5A6-23CE-42596CC1B971}"/>
          </ac:spMkLst>
        </pc:spChg>
        <pc:spChg chg="mod">
          <ac:chgData name="Rogier Larik" userId="51aaedda-7a00-4a9d-ad63-71bfe67b23e1" providerId="ADAL" clId="{1818CF56-1D2D-416B-AB9F-9642E1E3BBF4}" dt="2023-10-26T11:17:32.091" v="825" actId="1076"/>
          <ac:spMkLst>
            <pc:docMk/>
            <pc:sldMk cId="3015829293" sldId="409"/>
            <ac:spMk id="3" creationId="{929945D0-BCAB-5D83-B993-5B479E920990}"/>
          </ac:spMkLst>
        </pc:spChg>
        <pc:spChg chg="add mod">
          <ac:chgData name="Rogier Larik" userId="51aaedda-7a00-4a9d-ad63-71bfe67b23e1" providerId="ADAL" clId="{1818CF56-1D2D-416B-AB9F-9642E1E3BBF4}" dt="2023-10-26T11:17:38.730" v="826" actId="1076"/>
          <ac:spMkLst>
            <pc:docMk/>
            <pc:sldMk cId="3015829293" sldId="409"/>
            <ac:spMk id="5" creationId="{2DD89E67-67F5-9770-6DDC-C0728ADDD8A7}"/>
          </ac:spMkLst>
        </pc:spChg>
        <pc:picChg chg="add mod">
          <ac:chgData name="Rogier Larik" userId="51aaedda-7a00-4a9d-ad63-71bfe67b23e1" providerId="ADAL" clId="{1818CF56-1D2D-416B-AB9F-9642E1E3BBF4}" dt="2023-10-11T11:58:17.427" v="111" actId="1076"/>
          <ac:picMkLst>
            <pc:docMk/>
            <pc:sldMk cId="3015829293" sldId="409"/>
            <ac:picMk id="4" creationId="{940CBAD1-7676-D6B0-A0DC-F6B5EF4087D0}"/>
          </ac:picMkLst>
        </pc:picChg>
      </pc:sldChg>
      <pc:sldChg chg="addSp delSp modSp add mod delAnim modAnim">
        <pc:chgData name="Rogier Larik" userId="51aaedda-7a00-4a9d-ad63-71bfe67b23e1" providerId="ADAL" clId="{1818CF56-1D2D-416B-AB9F-9642E1E3BBF4}" dt="2023-10-11T12:12:52.076" v="440" actId="1076"/>
        <pc:sldMkLst>
          <pc:docMk/>
          <pc:sldMk cId="1792970694" sldId="410"/>
        </pc:sldMkLst>
        <pc:spChg chg="del">
          <ac:chgData name="Rogier Larik" userId="51aaedda-7a00-4a9d-ad63-71bfe67b23e1" providerId="ADAL" clId="{1818CF56-1D2D-416B-AB9F-9642E1E3BBF4}" dt="2023-10-11T12:06:24.392" v="221" actId="478"/>
          <ac:spMkLst>
            <pc:docMk/>
            <pc:sldMk cId="1792970694" sldId="410"/>
            <ac:spMk id="2" creationId="{6747A3C8-E9F1-A5A6-23CE-42596CC1B971}"/>
          </ac:spMkLst>
        </pc:spChg>
        <pc:spChg chg="del">
          <ac:chgData name="Rogier Larik" userId="51aaedda-7a00-4a9d-ad63-71bfe67b23e1" providerId="ADAL" clId="{1818CF56-1D2D-416B-AB9F-9642E1E3BBF4}" dt="2023-10-11T12:06:28.187" v="224" actId="478"/>
          <ac:spMkLst>
            <pc:docMk/>
            <pc:sldMk cId="1792970694" sldId="410"/>
            <ac:spMk id="3" creationId="{929945D0-BCAB-5D83-B993-5B479E920990}"/>
          </ac:spMkLst>
        </pc:spChg>
        <pc:spChg chg="mod">
          <ac:chgData name="Rogier Larik" userId="51aaedda-7a00-4a9d-ad63-71bfe67b23e1" providerId="ADAL" clId="{1818CF56-1D2D-416B-AB9F-9642E1E3BBF4}" dt="2023-10-11T12:12:47.220" v="438" actId="1076"/>
          <ac:spMkLst>
            <pc:docMk/>
            <pc:sldMk cId="1792970694" sldId="410"/>
            <ac:spMk id="5" creationId="{2DD89E67-67F5-9770-6DDC-C0728ADDD8A7}"/>
          </ac:spMkLst>
        </pc:spChg>
        <pc:spChg chg="add del mod">
          <ac:chgData name="Rogier Larik" userId="51aaedda-7a00-4a9d-ad63-71bfe67b23e1" providerId="ADAL" clId="{1818CF56-1D2D-416B-AB9F-9642E1E3BBF4}" dt="2023-10-11T12:06:26.043" v="222" actId="478"/>
          <ac:spMkLst>
            <pc:docMk/>
            <pc:sldMk cId="1792970694" sldId="410"/>
            <ac:spMk id="8" creationId="{6BF3D733-DCC8-4A9F-A482-DB6930BABF5D}"/>
          </ac:spMkLst>
        </pc:spChg>
        <pc:spChg chg="add del mod">
          <ac:chgData name="Rogier Larik" userId="51aaedda-7a00-4a9d-ad63-71bfe67b23e1" providerId="ADAL" clId="{1818CF56-1D2D-416B-AB9F-9642E1E3BBF4}" dt="2023-10-11T12:06:31.724" v="226" actId="478"/>
          <ac:spMkLst>
            <pc:docMk/>
            <pc:sldMk cId="1792970694" sldId="410"/>
            <ac:spMk id="10" creationId="{720E9516-A038-6AC7-8DD3-CE6F187FECCF}"/>
          </ac:spMkLst>
        </pc:spChg>
        <pc:picChg chg="add mod">
          <ac:chgData name="Rogier Larik" userId="51aaedda-7a00-4a9d-ad63-71bfe67b23e1" providerId="ADAL" clId="{1818CF56-1D2D-416B-AB9F-9642E1E3BBF4}" dt="2023-10-11T12:12:52.076" v="440" actId="1076"/>
          <ac:picMkLst>
            <pc:docMk/>
            <pc:sldMk cId="1792970694" sldId="410"/>
            <ac:picMk id="6" creationId="{60D2D041-269A-6705-1A14-92D1C37C3E68}"/>
          </ac:picMkLst>
        </pc:picChg>
      </pc:sldChg>
      <pc:sldChg chg="modSp add mod modAnim">
        <pc:chgData name="Rogier Larik" userId="51aaedda-7a00-4a9d-ad63-71bfe67b23e1" providerId="ADAL" clId="{1818CF56-1D2D-416B-AB9F-9642E1E3BBF4}" dt="2023-10-26T11:20:37.274" v="874" actId="20577"/>
        <pc:sldMkLst>
          <pc:docMk/>
          <pc:sldMk cId="2595174117" sldId="411"/>
        </pc:sldMkLst>
        <pc:spChg chg="mod">
          <ac:chgData name="Rogier Larik" userId="51aaedda-7a00-4a9d-ad63-71bfe67b23e1" providerId="ADAL" clId="{1818CF56-1D2D-416B-AB9F-9642E1E3BBF4}" dt="2023-10-26T11:20:37.274" v="874" actId="20577"/>
          <ac:spMkLst>
            <pc:docMk/>
            <pc:sldMk cId="2595174117" sldId="411"/>
            <ac:spMk id="3" creationId="{929945D0-BCAB-5D83-B993-5B479E920990}"/>
          </ac:spMkLst>
        </pc:spChg>
        <pc:spChg chg="mod">
          <ac:chgData name="Rogier Larik" userId="51aaedda-7a00-4a9d-ad63-71bfe67b23e1" providerId="ADAL" clId="{1818CF56-1D2D-416B-AB9F-9642E1E3BBF4}" dt="2023-10-26T11:20:30.684" v="872" actId="1076"/>
          <ac:spMkLst>
            <pc:docMk/>
            <pc:sldMk cId="2595174117" sldId="411"/>
            <ac:spMk id="5" creationId="{2DD89E67-67F5-9770-6DDC-C0728ADDD8A7}"/>
          </ac:spMkLst>
        </pc:spChg>
      </pc:sldChg>
      <pc:sldChg chg="addSp delSp modSp add mod ord delAnim modAnim">
        <pc:chgData name="Rogier Larik" userId="51aaedda-7a00-4a9d-ad63-71bfe67b23e1" providerId="ADAL" clId="{1818CF56-1D2D-416B-AB9F-9642E1E3BBF4}" dt="2023-11-02T17:30:19.484" v="946" actId="6549"/>
        <pc:sldMkLst>
          <pc:docMk/>
          <pc:sldMk cId="3617103518" sldId="412"/>
        </pc:sldMkLst>
        <pc:spChg chg="mod">
          <ac:chgData name="Rogier Larik" userId="51aaedda-7a00-4a9d-ad63-71bfe67b23e1" providerId="ADAL" clId="{1818CF56-1D2D-416B-AB9F-9642E1E3BBF4}" dt="2023-11-02T17:29:33.600" v="930" actId="20577"/>
          <ac:spMkLst>
            <pc:docMk/>
            <pc:sldMk cId="3617103518" sldId="412"/>
            <ac:spMk id="2" creationId="{6747A3C8-E9F1-A5A6-23CE-42596CC1B971}"/>
          </ac:spMkLst>
        </pc:spChg>
        <pc:spChg chg="mod">
          <ac:chgData name="Rogier Larik" userId="51aaedda-7a00-4a9d-ad63-71bfe67b23e1" providerId="ADAL" clId="{1818CF56-1D2D-416B-AB9F-9642E1E3BBF4}" dt="2023-11-02T17:30:19.484" v="946" actId="6549"/>
          <ac:spMkLst>
            <pc:docMk/>
            <pc:sldMk cId="3617103518" sldId="412"/>
            <ac:spMk id="3" creationId="{929945D0-BCAB-5D83-B993-5B479E920990}"/>
          </ac:spMkLst>
        </pc:spChg>
        <pc:spChg chg="del mod">
          <ac:chgData name="Rogier Larik" userId="51aaedda-7a00-4a9d-ad63-71bfe67b23e1" providerId="ADAL" clId="{1818CF56-1D2D-416B-AB9F-9642E1E3BBF4}" dt="2023-10-11T12:20:29.317" v="720" actId="478"/>
          <ac:spMkLst>
            <pc:docMk/>
            <pc:sldMk cId="3617103518" sldId="412"/>
            <ac:spMk id="5" creationId="{2DD89E67-67F5-9770-6DDC-C0728ADDD8A7}"/>
          </ac:spMkLst>
        </pc:spChg>
        <pc:spChg chg="add del mod">
          <ac:chgData name="Rogier Larik" userId="51aaedda-7a00-4a9d-ad63-71bfe67b23e1" providerId="ADAL" clId="{1818CF56-1D2D-416B-AB9F-9642E1E3BBF4}" dt="2023-10-11T12:20:03.384" v="712" actId="478"/>
          <ac:spMkLst>
            <pc:docMk/>
            <pc:sldMk cId="3617103518" sldId="412"/>
            <ac:spMk id="6" creationId="{23E3DA01-0295-281B-3698-FA0979AE3B52}"/>
          </ac:spMkLst>
        </pc:spChg>
        <pc:picChg chg="mod">
          <ac:chgData name="Rogier Larik" userId="51aaedda-7a00-4a9d-ad63-71bfe67b23e1" providerId="ADAL" clId="{1818CF56-1D2D-416B-AB9F-9642E1E3BBF4}" dt="2023-10-11T12:20:51.541" v="727" actId="1076"/>
          <ac:picMkLst>
            <pc:docMk/>
            <pc:sldMk cId="3617103518" sldId="412"/>
            <ac:picMk id="4" creationId="{940CBAD1-7676-D6B0-A0DC-F6B5EF4087D0}"/>
          </ac:picMkLst>
        </pc:picChg>
      </pc:sldChg>
      <pc:sldChg chg="new del">
        <pc:chgData name="Rogier Larik" userId="51aaedda-7a00-4a9d-ad63-71bfe67b23e1" providerId="ADAL" clId="{1818CF56-1D2D-416B-AB9F-9642E1E3BBF4}" dt="2023-10-24T14:21:32.091" v="731" actId="680"/>
        <pc:sldMkLst>
          <pc:docMk/>
          <pc:sldMk cId="1860021252" sldId="413"/>
        </pc:sldMkLst>
      </pc:sldChg>
      <pc:sldChg chg="addSp delSp modSp add mod modAnim">
        <pc:chgData name="Rogier Larik" userId="51aaedda-7a00-4a9d-ad63-71bfe67b23e1" providerId="ADAL" clId="{1818CF56-1D2D-416B-AB9F-9642E1E3BBF4}" dt="2023-10-24T15:45:00.426" v="743" actId="14100"/>
        <pc:sldMkLst>
          <pc:docMk/>
          <pc:sldMk cId="2754223980" sldId="413"/>
        </pc:sldMkLst>
        <pc:spChg chg="mod">
          <ac:chgData name="Rogier Larik" userId="51aaedda-7a00-4a9d-ad63-71bfe67b23e1" providerId="ADAL" clId="{1818CF56-1D2D-416B-AB9F-9642E1E3BBF4}" dt="2023-10-24T14:22:46.672" v="734" actId="1076"/>
          <ac:spMkLst>
            <pc:docMk/>
            <pc:sldMk cId="2754223980" sldId="413"/>
            <ac:spMk id="5" creationId="{2DD89E67-67F5-9770-6DDC-C0728ADDD8A7}"/>
          </ac:spMkLst>
        </pc:spChg>
        <pc:picChg chg="add mod">
          <ac:chgData name="Rogier Larik" userId="51aaedda-7a00-4a9d-ad63-71bfe67b23e1" providerId="ADAL" clId="{1818CF56-1D2D-416B-AB9F-9642E1E3BBF4}" dt="2023-10-24T15:43:14.441" v="738" actId="14100"/>
          <ac:picMkLst>
            <pc:docMk/>
            <pc:sldMk cId="2754223980" sldId="413"/>
            <ac:picMk id="2" creationId="{46CEC6C5-0637-1F38-09D7-B7240509040B}"/>
          </ac:picMkLst>
        </pc:picChg>
        <pc:picChg chg="mod ord">
          <ac:chgData name="Rogier Larik" userId="51aaedda-7a00-4a9d-ad63-71bfe67b23e1" providerId="ADAL" clId="{1818CF56-1D2D-416B-AB9F-9642E1E3BBF4}" dt="2023-10-24T15:45:00.426" v="743" actId="14100"/>
          <ac:picMkLst>
            <pc:docMk/>
            <pc:sldMk cId="2754223980" sldId="413"/>
            <ac:picMk id="4" creationId="{940CBAD1-7676-D6B0-A0DC-F6B5EF4087D0}"/>
          </ac:picMkLst>
        </pc:picChg>
        <pc:picChg chg="del">
          <ac:chgData name="Rogier Larik" userId="51aaedda-7a00-4a9d-ad63-71bfe67b23e1" providerId="ADAL" clId="{1818CF56-1D2D-416B-AB9F-9642E1E3BBF4}" dt="2023-10-24T14:21:37.768" v="733" actId="478"/>
          <ac:picMkLst>
            <pc:docMk/>
            <pc:sldMk cId="2754223980" sldId="413"/>
            <ac:picMk id="6" creationId="{60D2D041-269A-6705-1A14-92D1C37C3E6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F96438-7E18-4BB2-B06C-912C2023375F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44A38-6BEE-4D88-807B-C8148C245F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35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C73475-223D-A640-B44E-E2F3E6BBD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7A307AD-37E5-F707-68A2-482A7458A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DFDE7DB-8AFD-2A7E-A172-5BCE5FED99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203B3-DFC2-487E-A795-302447EA0F64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9F7087-BE3C-F6DC-3B27-19505A624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E32059-4A20-BC57-1AA4-B69E7274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AE0DD-F877-434B-B084-CEF501AFF5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012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2C5E1-14D5-289D-D979-875BE9841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BE71D1E-6B67-0F85-0F48-0E83706AE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6AD4C6-CEB0-BBEE-3E6B-AE66FC92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203B3-DFC2-487E-A795-302447EA0F64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D88577-929A-F813-A6EC-C920A995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BDB8CF-1039-4031-D720-C73D2E2D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AE0DD-F877-434B-B084-CEF501AFF5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6137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FE5DCA2-7A38-F77E-1DE5-DF75FCA03C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0D2737B-D78F-C079-7AD9-13FABAA26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6A654E-CF72-8977-88C9-9168733B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203B3-DFC2-487E-A795-302447EA0F64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EE9DFE-D172-834B-3EBD-118EFD694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A064E51-D111-C1D8-5A86-B6ECFC6B8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AE0DD-F877-434B-B084-CEF501AFF5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3653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01151"/>
            <a:ext cx="5664000" cy="295062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92587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gulier / opsomming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ln w="3175">
            <a:noFill/>
            <a:prstDash val="sysDot"/>
          </a:ln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72000" y="6429645"/>
            <a:ext cx="8880000" cy="192000"/>
          </a:xfrm>
          <a:ln w="3175">
            <a:noFill/>
            <a:prstDash val="solid"/>
          </a:ln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ln w="3175">
            <a:noFill/>
            <a:prstDash val="sysDot"/>
          </a:ln>
        </p:spPr>
        <p:txBody>
          <a:bodyPr/>
          <a:lstStyle/>
          <a:p>
            <a:fld id="{5E351446-36E0-4030-ADF0-3D1CBEC8B63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672000" y="360000"/>
            <a:ext cx="9264000" cy="414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72000" y="1044000"/>
            <a:ext cx="11184000" cy="5148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17865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l-NL" noProof="0"/>
              <a:t>Tekststijl van het model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32000" y="6301151"/>
            <a:ext cx="5664000" cy="29506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B51A1E-902D-48AF-9020-955120F399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173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BC22C5-93A5-37EE-FAE7-4683C27B9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E1CC7DB-2260-847F-EFCB-652E5A4AF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CBC712-BA3D-A289-02EE-D8F64E317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4A33-540F-4636-95BA-C035EBA0A9F3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FCC634-43B9-26D7-6236-8BE8EA535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7A21F2-C781-8DA4-1E02-F9939F83C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2330-CA8E-43EC-A4C2-CEC584360B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3004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01918-6806-F325-9EDF-C94DC3543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63FCCC-05B0-54E3-FE21-2217519A8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1E4F94B-85D5-27CD-6E3C-00DD485DA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4A33-540F-4636-95BA-C035EBA0A9F3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6C3D8EF-124C-0CC7-F4A0-DFA052A0A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5FF96A-24E9-C961-0CF5-460A3B4DC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2330-CA8E-43EC-A4C2-CEC584360B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3827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F22E59-D188-9145-BAD3-E046B8C61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7335A78-9DA2-25DB-16C2-6B35199B4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3F7DD1-AD0F-8C02-C57A-C850932F5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4A33-540F-4636-95BA-C035EBA0A9F3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6EB586-0191-DA0B-A5D4-1084F0AAB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7A1483-AC15-3EE5-EE4C-CF36D2AF9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2330-CA8E-43EC-A4C2-CEC584360B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6187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F663D-E2CE-31A8-1C7A-77C693927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1AACCB-8881-476D-BC0B-5DD29ED51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E575507-F2F5-C99A-82D9-88DA750A4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4ED638-43E5-B1B0-AF19-F813AC2D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4A33-540F-4636-95BA-C035EBA0A9F3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8BF79F7-E76D-671A-919B-84B9E7B2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913353C-34B2-5C7A-9391-4F04607F6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2330-CA8E-43EC-A4C2-CEC584360B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7581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B4F42D-8596-CED2-FD14-F32E6076B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6B67C68-2B06-6221-DFE3-EAC5C15A6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0BDD899-4CB9-4032-AB4D-CA9BD4C9A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50DCFA5-D361-4BA0-47E6-197F5C56FC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3381B34-150B-2F6D-256A-FC028BA3CD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6A85009-FCC9-4A0A-BC2C-C8C799E12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4A33-540F-4636-95BA-C035EBA0A9F3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E453C96-46B2-ED53-8BD6-2A0D683B9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D384D9B-B68A-AEDA-4EA2-1B84BCCDB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2330-CA8E-43EC-A4C2-CEC584360B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370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4D80AD-52A9-185C-50A3-0FF1C6E44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CC2B3A-3888-4184-B762-71B99A789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AD5F35-D1C6-C60C-BDD5-DB031F410A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203B3-DFC2-487E-A795-302447EA0F64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94FA8BC-0983-459B-8A32-CB95282AD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E38BC0-10AA-3929-99FE-9AAC670AE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AE0DD-F877-434B-B084-CEF501AFF5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301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53B7D7-EF60-3BD8-3675-30650547F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4781422-AD2E-B5BC-8CD5-0ED23FAAB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4A33-540F-4636-95BA-C035EBA0A9F3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09E2AD5-1162-3173-FB2F-BC583C6E1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E9683F6-682F-313D-EF18-AA6706EF8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2330-CA8E-43EC-A4C2-CEC584360B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7335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6E0AC43-CF2E-4EC6-70AF-1F9615E9C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4A33-540F-4636-95BA-C035EBA0A9F3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AADE09D-4677-5081-BC1F-71ADCF718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656763B-12B0-DEB4-2F4E-397F4010F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2330-CA8E-43EC-A4C2-CEC584360B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9333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2B2C5-AF66-B367-6093-DC5E933F3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F436BF-B5FB-69D9-B777-09D39CB6E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4FD45BF-E192-3F01-8C0A-64BCBCECE1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E15759B-996D-1FF4-4653-1848634AA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4A33-540F-4636-95BA-C035EBA0A9F3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12E2509-4A75-DE7F-4DFD-39E66512A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9A20839-EC35-69C0-1F0E-220F3E5C0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2330-CA8E-43EC-A4C2-CEC584360B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4194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79A1A4-887E-59B7-8081-594CA8E25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C0A27CC-EA12-1577-DA3A-04EA4D9664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F31C86-73D5-C172-99C4-DA048D6DD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2F4A4E2-76EF-CC3E-7445-2BF783142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4A33-540F-4636-95BA-C035EBA0A9F3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15183AB-8647-1857-5E9F-7854D2A47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98D799E-327F-D407-E2E7-4EE26D9E8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2330-CA8E-43EC-A4C2-CEC584360B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0860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799207-2034-7DE4-31A6-64DF16619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3C44859-1399-199D-854B-319513FB5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41A4F4-D961-A019-568D-CCD5C8690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4A33-540F-4636-95BA-C035EBA0A9F3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CF124AD-4A7A-9899-1181-CA622B223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2A19F2-45B4-53F3-FAAF-30DF5F606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2330-CA8E-43EC-A4C2-CEC584360B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565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BCE8E94-3807-E4ED-89EE-3DEA3A73AE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08BFAB3-9034-AA71-8AFB-09948D80E4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13E43F-7A6F-7599-82A4-25D3A4503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4A33-540F-4636-95BA-C035EBA0A9F3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ABD0B5B-4BA9-88D1-1B09-5805CACD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76F440-F2F1-FA47-0FF3-90A8F18B0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2330-CA8E-43EC-A4C2-CEC584360B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9287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D2C506-2E94-D7ED-C7AD-92C984B53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5353FF7-1677-A82A-54CB-1CF6CE1593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A629C3-D7AD-CCAE-0350-F1392B88B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4A33-540F-4636-95BA-C035EBA0A9F3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36C637-11E1-FEB0-B43C-AD9795449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6A803B-8BED-6682-A9F0-CD7BD888C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82330-CA8E-43EC-A4C2-CEC584360B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8498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A401C3-6B3A-B28D-C43E-DBE507953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7E2EB6-7DE3-9EDB-A756-A2E09E8F0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1893D1F-A76C-A7CD-ACDF-15686B0FD1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203B3-DFC2-487E-A795-302447EA0F64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4750D0-D993-ADEF-BA3F-48A1E1A02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EA963E-0811-8320-6459-CCB84AEB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AE0DD-F877-434B-B084-CEF501AFF5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6230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062B20-E4A1-D708-B38E-CA811A329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AF1B4C-79F1-57F3-4AEC-F75F545277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47ADA4F-8A43-9AD8-8AC1-A95A031BD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4092F9C-780B-117E-B93F-0A36109D9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203B3-DFC2-487E-A795-302447EA0F64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E2B3E2F-9F7F-BEF6-F79C-F3732CC9F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140704D-2EB8-A3AD-AE20-C8C034404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AE0DD-F877-434B-B084-CEF501AFF5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83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08CF98-CA44-8A3D-9DBF-406E98511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5B63B5-1339-2FD0-E691-991F7142E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BE010F7-9E76-DD9E-D670-EA830BB2D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ED8F3F1-077C-31DF-4953-218CD25CFA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52BB8BB-6606-FF79-030C-15E1BC5BB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142CCF6-0F57-F035-9F6E-6FF91F2DA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203B3-DFC2-487E-A795-302447EA0F64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7E50A5F-044A-1F0A-F84E-9A89F1478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67DEF9A-C415-21B0-7070-42BB6BDC1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AE0DD-F877-434B-B084-CEF501AFF5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057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27BB6A-92ED-0771-A57B-8EA6EF41F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97B1E7D-70F8-3AD8-3E59-4FC50DDE90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203B3-DFC2-487E-A795-302447EA0F64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9448684-0872-D519-F8CE-2934EC120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021003F-3A01-0D70-5C75-0F012196A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AE0DD-F877-434B-B084-CEF501AFF5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870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21F7779-3207-CE3B-E959-C4191B4440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203B3-DFC2-487E-A795-302447EA0F64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054EF04-8045-28E9-262C-E97A2FE42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BEDA2A1-86C5-760B-0CFD-0586DF269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AE0DD-F877-434B-B084-CEF501AFF5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95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03DE0-C517-78CC-9095-E1AF0414F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8137D7-8FD0-EEF1-E845-3A3F2FBB0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DA5F5C2-8677-A9D0-01B3-94F8ED904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9C98012-C39D-45DE-1E31-1AB6E4E3F5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203B3-DFC2-487E-A795-302447EA0F64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69CA6BD-D6B5-E46D-C7B6-DFA864750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8C01953-E56C-C6E9-295A-F78098F7A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AE0DD-F877-434B-B084-CEF501AFF5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1813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74D33E-B650-33CD-B1FB-D6DD500D9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72BBD5F-472C-3384-A817-24638D8A7A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7AA292E-7599-99B7-13C3-C542D20DE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AC6F02C-501D-4986-8FDF-C41F83E02B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5203B3-DFC2-487E-A795-302447EA0F64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B37E6A6-5621-F1B9-071A-1EC2054CD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2755A8B-4112-EF71-8BAB-D9AFCA4B4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3AE0DD-F877-434B-B084-CEF501AFF5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0777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0652602-FF84-777F-07B4-28AD7BAFD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8" y="160939"/>
            <a:ext cx="10371412" cy="646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EA11CFA-1A75-1FA5-2219-F5D01B189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228" y="1147518"/>
            <a:ext cx="11389828" cy="5457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78DADE5-E606-9CAE-77DC-4FB3E7238F8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854" y="0"/>
            <a:ext cx="1325732" cy="949638"/>
          </a:xfrm>
          <a:prstGeom prst="rect">
            <a:avLst/>
          </a:prstGeom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504E5ED3-E22A-6F88-FEB1-5A6A8F6930FC}"/>
              </a:ext>
            </a:extLst>
          </p:cNvPr>
          <p:cNvCxnSpPr>
            <a:cxnSpLocks/>
          </p:cNvCxnSpPr>
          <p:nvPr userDrawn="1"/>
        </p:nvCxnSpPr>
        <p:spPr>
          <a:xfrm flipH="1">
            <a:off x="536618" y="882424"/>
            <a:ext cx="10306975" cy="0"/>
          </a:xfrm>
          <a:prstGeom prst="line">
            <a:avLst/>
          </a:prstGeom>
          <a:ln>
            <a:solidFill>
              <a:srgbClr val="0072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88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C3FD28B-1EBA-490D-36D1-65655363F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E4BCE14-99D9-8BC0-5F8A-823DBD7EF9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00A2E0-74A0-5848-BC4D-E323427F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44A33-540F-4636-95BA-C035EBA0A9F3}" type="datetimeFigureOut">
              <a:rPr lang="nl-NL" smtClean="0"/>
              <a:t>2-11-2023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230766-EC6F-4F0B-BE66-DA2FB5D06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ADED71-CDD2-4A1B-0BE6-C124CDDDE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82330-CA8E-43EC-A4C2-CEC584360B5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947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F2F1CFE3-CABB-F248-9B2E-4A8E8C898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6" y="0"/>
            <a:ext cx="12091148" cy="990600"/>
          </a:xfrm>
          <a:prstGeom prst="rect">
            <a:avLst/>
          </a:prstGeom>
        </p:spPr>
      </p:pic>
      <p:pic>
        <p:nvPicPr>
          <p:cNvPr id="5" name="Afbeelding 4" descr="Afbeelding met Lettertype, handschrift, kalligrafie, tekst&#10;&#10;Automatisch gegenereerde beschrijving">
            <a:extLst>
              <a:ext uri="{FF2B5EF4-FFF2-40B4-BE49-F238E27FC236}">
                <a16:creationId xmlns:a16="http://schemas.microsoft.com/office/drawing/2014/main" id="{0C21F52E-369B-2204-E89B-D0570E749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89" y="700267"/>
            <a:ext cx="7606222" cy="5457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4573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80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fbeelding 7" descr="Afbeelding met Lettertype, handschrift, kalligrafie, tekst&#10;&#10;Automatisch gegenereerde beschrijving">
            <a:extLst>
              <a:ext uri="{FF2B5EF4-FFF2-40B4-BE49-F238E27FC236}">
                <a16:creationId xmlns:a16="http://schemas.microsoft.com/office/drawing/2014/main" id="{18D7A457-BF35-BF5C-3E72-AADC430D6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24" y="643467"/>
            <a:ext cx="7764551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873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37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747A3C8-E9F1-A5A6-23CE-42596CC1B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426" y="718457"/>
            <a:ext cx="5186842" cy="88854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nl-NL" sz="7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Slaap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9945D0-BCAB-5D83-B993-5B479E92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2426" y="3034062"/>
            <a:ext cx="5203091" cy="284795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nl-NL" sz="3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Het is normaal om </a:t>
            </a:r>
            <a:r>
              <a:rPr lang="nl-NL" sz="3200" u="sng" dirty="0">
                <a:solidFill>
                  <a:schemeClr val="tx2"/>
                </a:solidFill>
              </a:rPr>
              <a:t>20</a:t>
            </a:r>
            <a:r>
              <a:rPr lang="nl-NL" sz="3200" u="sng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tot 30 </a:t>
            </a:r>
            <a:r>
              <a:rPr lang="nl-NL" sz="3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minuten nodig te hebben om in slaap te vallen. </a:t>
            </a:r>
          </a:p>
          <a:p>
            <a:pPr marL="0" indent="0" algn="ctr">
              <a:buNone/>
            </a:pPr>
            <a:endParaRPr lang="en-US" sz="14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nl-NL" sz="3200" dirty="0">
                <a:solidFill>
                  <a:schemeClr val="tx2"/>
                </a:solidFill>
              </a:rPr>
              <a:t>Bij ouderen mag het 30 tot 45 minuten duren.</a:t>
            </a: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Afbeelding 3" descr="Afbeelding met Lettertype, handschrift, kalligrafie, tekst&#10;&#10;Automatisch gegenereerde beschrijving">
            <a:extLst>
              <a:ext uri="{FF2B5EF4-FFF2-40B4-BE49-F238E27FC236}">
                <a16:creationId xmlns:a16="http://schemas.microsoft.com/office/drawing/2014/main" id="{940CBAD1-7676-D6B0-A0DC-F6B5EF408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9" y="5400675"/>
            <a:ext cx="1810297" cy="1298888"/>
          </a:xfrm>
          <a:prstGeom prst="rect">
            <a:avLst/>
          </a:prstGeom>
          <a:noFill/>
        </p:spPr>
      </p:pic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2DD89E67-67F5-9770-6DDC-C0728ADDD8A7}"/>
              </a:ext>
            </a:extLst>
          </p:cNvPr>
          <p:cNvSpPr txBox="1">
            <a:spLocks/>
          </p:cNvSpPr>
          <p:nvPr/>
        </p:nvSpPr>
        <p:spPr>
          <a:xfrm>
            <a:off x="3493581" y="1669940"/>
            <a:ext cx="5203091" cy="1151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3600" b="1" dirty="0">
                <a:solidFill>
                  <a:schemeClr val="tx2"/>
                </a:solidFill>
              </a:rPr>
              <a:t>Inslapen, hoe lang duurt dat gemiddeld?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2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37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747A3C8-E9F1-A5A6-23CE-42596CC1B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426" y="718457"/>
            <a:ext cx="5186842" cy="88854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nl-NL" sz="7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Slaap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9945D0-BCAB-5D83-B993-5B479E92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61418" y="3202168"/>
            <a:ext cx="5203091" cy="2847951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ctr">
              <a:buNone/>
            </a:pPr>
            <a:r>
              <a:rPr lang="nl-NL" sz="3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Het komt bij 12% van de Nederlanders voor. </a:t>
            </a:r>
          </a:p>
          <a:p>
            <a:pPr marL="0" indent="0" algn="ctr">
              <a:buNone/>
            </a:pPr>
            <a:endParaRPr lang="en-US" sz="14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nl-NL" sz="3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En slechts 14% zoekt hiervoor hulp!</a:t>
            </a:r>
          </a:p>
          <a:p>
            <a:pPr marL="0" indent="0" algn="ctr">
              <a:buNone/>
            </a:pPr>
            <a:endParaRPr lang="nl-NL" sz="26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nl-NL" sz="3200" dirty="0">
                <a:solidFill>
                  <a:schemeClr val="tx2"/>
                </a:solidFill>
              </a:rPr>
              <a:t>Vraag advies aan de balie</a:t>
            </a: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Afbeelding 3" descr="Afbeelding met Lettertype, handschrift, kalligrafie, tekst&#10;&#10;Automatisch gegenereerde beschrijving">
            <a:extLst>
              <a:ext uri="{FF2B5EF4-FFF2-40B4-BE49-F238E27FC236}">
                <a16:creationId xmlns:a16="http://schemas.microsoft.com/office/drawing/2014/main" id="{940CBAD1-7676-D6B0-A0DC-F6B5EF408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9" y="5400675"/>
            <a:ext cx="1810297" cy="1298888"/>
          </a:xfrm>
          <a:prstGeom prst="rect">
            <a:avLst/>
          </a:prstGeom>
          <a:noFill/>
        </p:spPr>
      </p:pic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2DD89E67-67F5-9770-6DDC-C0728ADDD8A7}"/>
              </a:ext>
            </a:extLst>
          </p:cNvPr>
          <p:cNvSpPr txBox="1">
            <a:spLocks/>
          </p:cNvSpPr>
          <p:nvPr/>
        </p:nvSpPr>
        <p:spPr>
          <a:xfrm>
            <a:off x="3340178" y="1828753"/>
            <a:ext cx="5203091" cy="1151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3600" b="1" dirty="0">
                <a:solidFill>
                  <a:schemeClr val="tx2"/>
                </a:solidFill>
              </a:rPr>
              <a:t>Hoe vaak komt chronische slapeloosheid voor?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7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37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Afbeelding 3" descr="Afbeelding met Lettertype, handschrift, kalligrafie, tekst&#10;&#10;Automatisch gegenereerde beschrijving">
            <a:extLst>
              <a:ext uri="{FF2B5EF4-FFF2-40B4-BE49-F238E27FC236}">
                <a16:creationId xmlns:a16="http://schemas.microsoft.com/office/drawing/2014/main" id="{940CBAD1-7676-D6B0-A0DC-F6B5EF408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9" y="5400675"/>
            <a:ext cx="1810297" cy="1298888"/>
          </a:xfrm>
          <a:prstGeom prst="rect">
            <a:avLst/>
          </a:prstGeom>
          <a:noFill/>
        </p:spPr>
      </p:pic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2DD89E67-67F5-9770-6DDC-C0728ADDD8A7}"/>
              </a:ext>
            </a:extLst>
          </p:cNvPr>
          <p:cNvSpPr txBox="1">
            <a:spLocks/>
          </p:cNvSpPr>
          <p:nvPr/>
        </p:nvSpPr>
        <p:spPr>
          <a:xfrm>
            <a:off x="3102482" y="706786"/>
            <a:ext cx="5986729" cy="11516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4100" b="1" dirty="0">
                <a:solidFill>
                  <a:schemeClr val="tx2"/>
                </a:solidFill>
              </a:rPr>
              <a:t>Wilt u meer weten over gezondheid?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3600" b="1" dirty="0">
                <a:solidFill>
                  <a:schemeClr val="tx2"/>
                </a:solidFill>
              </a:rPr>
              <a:t>Vraag naar het leefstijlroer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0D2D041-269A-6705-1A14-92D1C37C3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829" y="1685652"/>
            <a:ext cx="6338034" cy="44655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9297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37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6747A3C8-E9F1-A5A6-23CE-42596CC1B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759" y="1972702"/>
            <a:ext cx="5206482" cy="88854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nl-NL" sz="4800" b="1" dirty="0">
                <a:solidFill>
                  <a:schemeClr val="tx2"/>
                </a:solidFill>
              </a:rPr>
              <a:t>Roken is niet goed voor de gezondheid, dat wist u!</a:t>
            </a:r>
            <a:endParaRPr lang="nl-NL" sz="4800" b="1" kern="1200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9945D0-BCAB-5D83-B993-5B479E92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36" y="3015032"/>
            <a:ext cx="5238144" cy="288191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ctr">
              <a:buNone/>
            </a:pPr>
            <a:r>
              <a:rPr lang="nl-NL" sz="32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Maar wist u ook dat de </a:t>
            </a:r>
            <a:r>
              <a:rPr lang="nl-NL" sz="3200" dirty="0">
                <a:solidFill>
                  <a:schemeClr val="tx2"/>
                </a:solidFill>
              </a:rPr>
              <a:t>beste manier om te stoppen om dit samen met </a:t>
            </a:r>
            <a:r>
              <a:rPr lang="nl-NL" sz="3200" u="sng" dirty="0">
                <a:solidFill>
                  <a:schemeClr val="tx2"/>
                </a:solidFill>
              </a:rPr>
              <a:t>professionele hulp</a:t>
            </a:r>
            <a:r>
              <a:rPr lang="nl-NL" sz="3200" dirty="0">
                <a:solidFill>
                  <a:schemeClr val="tx2"/>
                </a:solidFill>
              </a:rPr>
              <a:t> en eventueel medicatie te doen. </a:t>
            </a:r>
          </a:p>
          <a:p>
            <a:pPr marL="0" indent="0" algn="ctr">
              <a:buNone/>
            </a:pPr>
            <a:endParaRPr lang="nl-NL" sz="17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nl-NL" sz="3200" dirty="0">
                <a:solidFill>
                  <a:schemeClr val="tx2"/>
                </a:solidFill>
              </a:rPr>
              <a:t>Dit maakt de kans op </a:t>
            </a:r>
            <a:r>
              <a:rPr lang="nl-NL" sz="3200">
                <a:solidFill>
                  <a:schemeClr val="tx2"/>
                </a:solidFill>
              </a:rPr>
              <a:t>succes groter</a:t>
            </a:r>
            <a:r>
              <a:rPr lang="nl-NL" sz="3200" dirty="0">
                <a:solidFill>
                  <a:schemeClr val="tx2"/>
                </a:solidFill>
              </a:rPr>
              <a:t>.</a:t>
            </a:r>
            <a:endParaRPr lang="en-US" sz="2400" dirty="0">
              <a:solidFill>
                <a:schemeClr val="tx2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Afbeelding 3" descr="Afbeelding met Lettertype, handschrift, kalligrafie, tekst&#10;&#10;Automatisch gegenereerde beschrijving">
            <a:extLst>
              <a:ext uri="{FF2B5EF4-FFF2-40B4-BE49-F238E27FC236}">
                <a16:creationId xmlns:a16="http://schemas.microsoft.com/office/drawing/2014/main" id="{940CBAD1-7676-D6B0-A0DC-F6B5EF408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9" y="5400675"/>
            <a:ext cx="1810297" cy="1298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710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6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37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2DD89E67-67F5-9770-6DDC-C0728ADDD8A7}"/>
              </a:ext>
            </a:extLst>
          </p:cNvPr>
          <p:cNvSpPr txBox="1">
            <a:spLocks/>
          </p:cNvSpPr>
          <p:nvPr/>
        </p:nvSpPr>
        <p:spPr>
          <a:xfrm>
            <a:off x="3098606" y="5867493"/>
            <a:ext cx="5986729" cy="11516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sz="4100" b="1" dirty="0">
                <a:solidFill>
                  <a:schemeClr val="tx2"/>
                </a:solidFill>
              </a:rPr>
              <a:t>Wilt u meer weten over gezondheid?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nl-NL" sz="3600" b="1" dirty="0">
                <a:solidFill>
                  <a:schemeClr val="tx2"/>
                </a:solidFill>
              </a:rPr>
              <a:t>Vraag naar het leefstijlroer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2" name="Animatievideo_leefstijl_in_de_spreekkamer_universeel_1080p">
            <a:hlinkClick r:id="" action="ppaction://media"/>
            <a:extLst>
              <a:ext uri="{FF2B5EF4-FFF2-40B4-BE49-F238E27FC236}">
                <a16:creationId xmlns:a16="http://schemas.microsoft.com/office/drawing/2014/main" id="{46CEC6C5-0637-1F38-09D7-B7240509040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Afbeelding 3" descr="Afbeelding met Lettertype, handschrift, kalligrafie, tekst&#10;&#10;Automatisch gegenereerde beschrijving">
            <a:extLst>
              <a:ext uri="{FF2B5EF4-FFF2-40B4-BE49-F238E27FC236}">
                <a16:creationId xmlns:a16="http://schemas.microsoft.com/office/drawing/2014/main" id="{940CBAD1-7676-D6B0-A0DC-F6B5EF4087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29" y="97372"/>
            <a:ext cx="1627888" cy="1168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422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99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abloon Leapo 1" id="{8D64E294-E86F-422D-97AD-CF2B0DEB239C}" vid="{52FC12CA-6593-4108-AB24-1F9DC48AAAE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132</Words>
  <Application>Microsoft Office PowerPoint</Application>
  <PresentationFormat>Breedbeeld</PresentationFormat>
  <Paragraphs>20</Paragraphs>
  <Slides>7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Candara</vt:lpstr>
      <vt:lpstr>Corbel</vt:lpstr>
      <vt:lpstr>Times New Roman</vt:lpstr>
      <vt:lpstr>1_Kantoorthema</vt:lpstr>
      <vt:lpstr>Kantoorthema</vt:lpstr>
      <vt:lpstr>PowerPoint-presentatie</vt:lpstr>
      <vt:lpstr>PowerPoint-presentatie</vt:lpstr>
      <vt:lpstr>Slaap</vt:lpstr>
      <vt:lpstr>Slaap</vt:lpstr>
      <vt:lpstr>PowerPoint-presentatie</vt:lpstr>
      <vt:lpstr>Roken is niet goed voor de gezondheid, dat wist u!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Rogier Larik</dc:creator>
  <cp:lastModifiedBy>Rogier Larik</cp:lastModifiedBy>
  <cp:revision>3</cp:revision>
  <dcterms:created xsi:type="dcterms:W3CDTF">2023-10-09T14:33:43Z</dcterms:created>
  <dcterms:modified xsi:type="dcterms:W3CDTF">2023-11-02T17:30:24Z</dcterms:modified>
</cp:coreProperties>
</file>