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6ED"/>
    <a:srgbClr val="99D9D9"/>
    <a:srgbClr val="61B6B3"/>
    <a:srgbClr val="BFE6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s, L. van der (Lotte)" userId="a9fe1def-0bf7-4122-9672-2328c2f3cca3" providerId="ADAL" clId="{DBCA3A1F-DAA8-4F59-B3C8-74DF7BC4B0AE}"/>
    <pc:docChg chg="undo custSel addSld delSld modSld">
      <pc:chgData name="Bas, L. van der (Lotte)" userId="a9fe1def-0bf7-4122-9672-2328c2f3cca3" providerId="ADAL" clId="{DBCA3A1F-DAA8-4F59-B3C8-74DF7BC4B0AE}" dt="2023-04-26T12:54:35.700" v="443" actId="1076"/>
      <pc:docMkLst>
        <pc:docMk/>
      </pc:docMkLst>
      <pc:sldChg chg="addSp delSp modSp del mod">
        <pc:chgData name="Bas, L. van der (Lotte)" userId="a9fe1def-0bf7-4122-9672-2328c2f3cca3" providerId="ADAL" clId="{DBCA3A1F-DAA8-4F59-B3C8-74DF7BC4B0AE}" dt="2023-04-14T09:33:16.713" v="302" actId="47"/>
        <pc:sldMkLst>
          <pc:docMk/>
          <pc:sldMk cId="3921305479" sldId="256"/>
        </pc:sldMkLst>
        <pc:spChg chg="mod">
          <ac:chgData name="Bas, L. van der (Lotte)" userId="a9fe1def-0bf7-4122-9672-2328c2f3cca3" providerId="ADAL" clId="{DBCA3A1F-DAA8-4F59-B3C8-74DF7BC4B0AE}" dt="2023-04-12T20:01:35.911" v="0"/>
          <ac:spMkLst>
            <pc:docMk/>
            <pc:sldMk cId="3921305479" sldId="256"/>
            <ac:spMk id="5" creationId="{D5C89036-004E-4EE0-5196-68D6250B171B}"/>
          </ac:spMkLst>
        </pc:spChg>
        <pc:spChg chg="mod">
          <ac:chgData name="Bas, L. van der (Lotte)" userId="a9fe1def-0bf7-4122-9672-2328c2f3cca3" providerId="ADAL" clId="{DBCA3A1F-DAA8-4F59-B3C8-74DF7BC4B0AE}" dt="2023-04-14T09:08:28.162" v="69" actId="207"/>
          <ac:spMkLst>
            <pc:docMk/>
            <pc:sldMk cId="3921305479" sldId="256"/>
            <ac:spMk id="7" creationId="{13D1B929-8C6D-4333-7061-480CBC36DCA7}"/>
          </ac:spMkLst>
        </pc:spChg>
        <pc:spChg chg="mod">
          <ac:chgData name="Bas, L. van der (Lotte)" userId="a9fe1def-0bf7-4122-9672-2328c2f3cca3" providerId="ADAL" clId="{DBCA3A1F-DAA8-4F59-B3C8-74DF7BC4B0AE}" dt="2023-04-14T08:44:58.775" v="35" actId="1076"/>
          <ac:spMkLst>
            <pc:docMk/>
            <pc:sldMk cId="3921305479" sldId="256"/>
            <ac:spMk id="11" creationId="{F08894BD-9CB9-3E39-0CEC-D96328F2B88F}"/>
          </ac:spMkLst>
        </pc:spChg>
        <pc:spChg chg="mod">
          <ac:chgData name="Bas, L. van der (Lotte)" userId="a9fe1def-0bf7-4122-9672-2328c2f3cca3" providerId="ADAL" clId="{DBCA3A1F-DAA8-4F59-B3C8-74DF7BC4B0AE}" dt="2023-04-14T08:45:06.069" v="37" actId="1076"/>
          <ac:spMkLst>
            <pc:docMk/>
            <pc:sldMk cId="3921305479" sldId="256"/>
            <ac:spMk id="13" creationId="{B6B3EF30-D926-7DDD-AEEC-0BB6E3123C01}"/>
          </ac:spMkLst>
        </pc:spChg>
        <pc:spChg chg="mod">
          <ac:chgData name="Bas, L. van der (Lotte)" userId="a9fe1def-0bf7-4122-9672-2328c2f3cca3" providerId="ADAL" clId="{DBCA3A1F-DAA8-4F59-B3C8-74DF7BC4B0AE}" dt="2023-04-14T08:45:01.772" v="36" actId="1076"/>
          <ac:spMkLst>
            <pc:docMk/>
            <pc:sldMk cId="3921305479" sldId="256"/>
            <ac:spMk id="15" creationId="{986DC8F1-39EC-37D3-C7C7-A7EF0D2D2E35}"/>
          </ac:spMkLst>
        </pc:spChg>
        <pc:spChg chg="mod">
          <ac:chgData name="Bas, L. van der (Lotte)" userId="a9fe1def-0bf7-4122-9672-2328c2f3cca3" providerId="ADAL" clId="{DBCA3A1F-DAA8-4F59-B3C8-74DF7BC4B0AE}" dt="2023-04-14T08:45:09.581" v="38" actId="1076"/>
          <ac:spMkLst>
            <pc:docMk/>
            <pc:sldMk cId="3921305479" sldId="256"/>
            <ac:spMk id="17" creationId="{ADAE9D19-17C4-7D3E-551A-99CFE1D05A0A}"/>
          </ac:spMkLst>
        </pc:spChg>
        <pc:spChg chg="mod">
          <ac:chgData name="Bas, L. van der (Lotte)" userId="a9fe1def-0bf7-4122-9672-2328c2f3cca3" providerId="ADAL" clId="{DBCA3A1F-DAA8-4F59-B3C8-74DF7BC4B0AE}" dt="2023-04-14T08:45:13.735" v="39" actId="1076"/>
          <ac:spMkLst>
            <pc:docMk/>
            <pc:sldMk cId="3921305479" sldId="256"/>
            <ac:spMk id="19" creationId="{200C6DBA-5635-5DB6-E29F-25A25E464F57}"/>
          </ac:spMkLst>
        </pc:spChg>
        <pc:spChg chg="mod">
          <ac:chgData name="Bas, L. van der (Lotte)" userId="a9fe1def-0bf7-4122-9672-2328c2f3cca3" providerId="ADAL" clId="{DBCA3A1F-DAA8-4F59-B3C8-74DF7BC4B0AE}" dt="2023-04-14T08:44:48.176" v="31" actId="1076"/>
          <ac:spMkLst>
            <pc:docMk/>
            <pc:sldMk cId="3921305479" sldId="256"/>
            <ac:spMk id="21" creationId="{D6D3A048-3C92-03E6-E8F4-1D98CA9451D8}"/>
          </ac:spMkLst>
        </pc:spChg>
        <pc:spChg chg="mod">
          <ac:chgData name="Bas, L. van der (Lotte)" userId="a9fe1def-0bf7-4122-9672-2328c2f3cca3" providerId="ADAL" clId="{DBCA3A1F-DAA8-4F59-B3C8-74DF7BC4B0AE}" dt="2023-04-14T08:44:49.546" v="32" actId="1076"/>
          <ac:spMkLst>
            <pc:docMk/>
            <pc:sldMk cId="3921305479" sldId="256"/>
            <ac:spMk id="23" creationId="{559B64D2-14A9-9780-DA41-3BAE4EAF3201}"/>
          </ac:spMkLst>
        </pc:spChg>
        <pc:spChg chg="mod">
          <ac:chgData name="Bas, L. van der (Lotte)" userId="a9fe1def-0bf7-4122-9672-2328c2f3cca3" providerId="ADAL" clId="{DBCA3A1F-DAA8-4F59-B3C8-74DF7BC4B0AE}" dt="2023-04-14T08:44:55.132" v="34" actId="1076"/>
          <ac:spMkLst>
            <pc:docMk/>
            <pc:sldMk cId="3921305479" sldId="256"/>
            <ac:spMk id="25" creationId="{F4C93501-B63A-F97D-10ED-8B4A3EB848A4}"/>
          </ac:spMkLst>
        </pc:spChg>
        <pc:spChg chg="mod">
          <ac:chgData name="Bas, L. van der (Lotte)" userId="a9fe1def-0bf7-4122-9672-2328c2f3cca3" providerId="ADAL" clId="{DBCA3A1F-DAA8-4F59-B3C8-74DF7BC4B0AE}" dt="2023-04-14T08:44:51.276" v="33" actId="1076"/>
          <ac:spMkLst>
            <pc:docMk/>
            <pc:sldMk cId="3921305479" sldId="256"/>
            <ac:spMk id="26" creationId="{F1E52E24-024A-2B6A-9C01-24B2A8E33BF9}"/>
          </ac:spMkLst>
        </pc:spChg>
        <pc:picChg chg="add del mod">
          <ac:chgData name="Bas, L. van der (Lotte)" userId="a9fe1def-0bf7-4122-9672-2328c2f3cca3" providerId="ADAL" clId="{DBCA3A1F-DAA8-4F59-B3C8-74DF7BC4B0AE}" dt="2023-04-14T08:46:45.983" v="46" actId="478"/>
          <ac:picMkLst>
            <pc:docMk/>
            <pc:sldMk cId="3921305479" sldId="256"/>
            <ac:picMk id="3" creationId="{E541B01E-3B44-3D43-6187-FBF5BF085868}"/>
          </ac:picMkLst>
        </pc:picChg>
        <pc:picChg chg="add mod">
          <ac:chgData name="Bas, L. van der (Lotte)" userId="a9fe1def-0bf7-4122-9672-2328c2f3cca3" providerId="ADAL" clId="{DBCA3A1F-DAA8-4F59-B3C8-74DF7BC4B0AE}" dt="2023-04-14T08:46:44.808" v="45" actId="1076"/>
          <ac:picMkLst>
            <pc:docMk/>
            <pc:sldMk cId="3921305479" sldId="256"/>
            <ac:picMk id="8" creationId="{7FEE51D7-6792-8042-74B5-E43EA207C09E}"/>
          </ac:picMkLst>
        </pc:picChg>
        <pc:picChg chg="add mod">
          <ac:chgData name="Bas, L. van der (Lotte)" userId="a9fe1def-0bf7-4122-9672-2328c2f3cca3" providerId="ADAL" clId="{DBCA3A1F-DAA8-4F59-B3C8-74DF7BC4B0AE}" dt="2023-04-14T08:47:09.287" v="48" actId="1076"/>
          <ac:picMkLst>
            <pc:docMk/>
            <pc:sldMk cId="3921305479" sldId="256"/>
            <ac:picMk id="10" creationId="{71FD671D-929A-A844-1AB6-190A4FE153A8}"/>
          </ac:picMkLst>
        </pc:picChg>
        <pc:picChg chg="add mod">
          <ac:chgData name="Bas, L. van der (Lotte)" userId="a9fe1def-0bf7-4122-9672-2328c2f3cca3" providerId="ADAL" clId="{DBCA3A1F-DAA8-4F59-B3C8-74DF7BC4B0AE}" dt="2023-04-14T08:47:52.831" v="50" actId="1076"/>
          <ac:picMkLst>
            <pc:docMk/>
            <pc:sldMk cId="3921305479" sldId="256"/>
            <ac:picMk id="14" creationId="{77C2AB44-D45A-5B83-3819-3D071CE429CA}"/>
          </ac:picMkLst>
        </pc:picChg>
        <pc:picChg chg="add mod">
          <ac:chgData name="Bas, L. van der (Lotte)" userId="a9fe1def-0bf7-4122-9672-2328c2f3cca3" providerId="ADAL" clId="{DBCA3A1F-DAA8-4F59-B3C8-74DF7BC4B0AE}" dt="2023-04-14T08:48:09.911" v="52" actId="1076"/>
          <ac:picMkLst>
            <pc:docMk/>
            <pc:sldMk cId="3921305479" sldId="256"/>
            <ac:picMk id="18" creationId="{8731C6E4-1B1A-10D7-97D5-BBB8A45E4F86}"/>
          </ac:picMkLst>
        </pc:picChg>
      </pc:sldChg>
      <pc:sldChg chg="addSp delSp add del mod setBg">
        <pc:chgData name="Bas, L. van der (Lotte)" userId="a9fe1def-0bf7-4122-9672-2328c2f3cca3" providerId="ADAL" clId="{DBCA3A1F-DAA8-4F59-B3C8-74DF7BC4B0AE}" dt="2023-04-14T09:07:42.842" v="62"/>
        <pc:sldMkLst>
          <pc:docMk/>
          <pc:sldMk cId="1903898995" sldId="257"/>
        </pc:sldMkLst>
        <pc:picChg chg="add del">
          <ac:chgData name="Bas, L. van der (Lotte)" userId="a9fe1def-0bf7-4122-9672-2328c2f3cca3" providerId="ADAL" clId="{DBCA3A1F-DAA8-4F59-B3C8-74DF7BC4B0AE}" dt="2023-04-14T09:07:41.618" v="58" actId="478"/>
          <ac:picMkLst>
            <pc:docMk/>
            <pc:sldMk cId="1903898995" sldId="257"/>
            <ac:picMk id="8" creationId="{7FEE51D7-6792-8042-74B5-E43EA207C09E}"/>
          </ac:picMkLst>
        </pc:picChg>
        <pc:picChg chg="add del">
          <ac:chgData name="Bas, L. van der (Lotte)" userId="a9fe1def-0bf7-4122-9672-2328c2f3cca3" providerId="ADAL" clId="{DBCA3A1F-DAA8-4F59-B3C8-74DF7BC4B0AE}" dt="2023-04-14T09:07:42.107" v="59" actId="478"/>
          <ac:picMkLst>
            <pc:docMk/>
            <pc:sldMk cId="1903898995" sldId="257"/>
            <ac:picMk id="10" creationId="{71FD671D-929A-A844-1AB6-190A4FE153A8}"/>
          </ac:picMkLst>
        </pc:picChg>
        <pc:picChg chg="add del">
          <ac:chgData name="Bas, L. van der (Lotte)" userId="a9fe1def-0bf7-4122-9672-2328c2f3cca3" providerId="ADAL" clId="{DBCA3A1F-DAA8-4F59-B3C8-74DF7BC4B0AE}" dt="2023-04-14T09:07:42.608" v="61" actId="478"/>
          <ac:picMkLst>
            <pc:docMk/>
            <pc:sldMk cId="1903898995" sldId="257"/>
            <ac:picMk id="14" creationId="{77C2AB44-D45A-5B83-3819-3D071CE429CA}"/>
          </ac:picMkLst>
        </pc:picChg>
        <pc:picChg chg="add del">
          <ac:chgData name="Bas, L. van der (Lotte)" userId="a9fe1def-0bf7-4122-9672-2328c2f3cca3" providerId="ADAL" clId="{DBCA3A1F-DAA8-4F59-B3C8-74DF7BC4B0AE}" dt="2023-04-14T09:07:42.451" v="60" actId="478"/>
          <ac:picMkLst>
            <pc:docMk/>
            <pc:sldMk cId="1903898995" sldId="257"/>
            <ac:picMk id="18" creationId="{8731C6E4-1B1A-10D7-97D5-BBB8A45E4F86}"/>
          </ac:picMkLst>
        </pc:picChg>
      </pc:sldChg>
      <pc:sldChg chg="new del">
        <pc:chgData name="Bas, L. van der (Lotte)" userId="a9fe1def-0bf7-4122-9672-2328c2f3cca3" providerId="ADAL" clId="{DBCA3A1F-DAA8-4F59-B3C8-74DF7BC4B0AE}" dt="2023-04-14T09:07:54.629" v="65" actId="47"/>
        <pc:sldMkLst>
          <pc:docMk/>
          <pc:sldMk cId="4072457056" sldId="257"/>
        </pc:sldMkLst>
      </pc:sldChg>
      <pc:sldChg chg="addSp delSp modSp add mod setBg">
        <pc:chgData name="Bas, L. van der (Lotte)" userId="a9fe1def-0bf7-4122-9672-2328c2f3cca3" providerId="ADAL" clId="{DBCA3A1F-DAA8-4F59-B3C8-74DF7BC4B0AE}" dt="2023-04-26T12:54:35.700" v="443" actId="1076"/>
        <pc:sldMkLst>
          <pc:docMk/>
          <pc:sldMk cId="3966932052" sldId="258"/>
        </pc:sldMkLst>
        <pc:spChg chg="add mod ord">
          <ac:chgData name="Bas, L. van der (Lotte)" userId="a9fe1def-0bf7-4122-9672-2328c2f3cca3" providerId="ADAL" clId="{DBCA3A1F-DAA8-4F59-B3C8-74DF7BC4B0AE}" dt="2023-04-26T12:46:16.633" v="376" actId="167"/>
          <ac:spMkLst>
            <pc:docMk/>
            <pc:sldMk cId="3966932052" sldId="258"/>
            <ac:spMk id="2" creationId="{1468FF9B-3B28-FA09-AD89-2BC88FB0EE8D}"/>
          </ac:spMkLst>
        </pc:spChg>
        <pc:spChg chg="add mod ord">
          <ac:chgData name="Bas, L. van der (Lotte)" userId="a9fe1def-0bf7-4122-9672-2328c2f3cca3" providerId="ADAL" clId="{DBCA3A1F-DAA8-4F59-B3C8-74DF7BC4B0AE}" dt="2023-04-26T12:46:34.606" v="379" actId="167"/>
          <ac:spMkLst>
            <pc:docMk/>
            <pc:sldMk cId="3966932052" sldId="258"/>
            <ac:spMk id="4" creationId="{5924F444-892E-D463-A67F-BFD52B365E71}"/>
          </ac:spMkLst>
        </pc:spChg>
        <pc:spChg chg="mod">
          <ac:chgData name="Bas, L. van der (Lotte)" userId="a9fe1def-0bf7-4122-9672-2328c2f3cca3" providerId="ADAL" clId="{DBCA3A1F-DAA8-4F59-B3C8-74DF7BC4B0AE}" dt="2023-04-26T12:52:31.537" v="421" actId="1076"/>
          <ac:spMkLst>
            <pc:docMk/>
            <pc:sldMk cId="3966932052" sldId="258"/>
            <ac:spMk id="5" creationId="{D5C89036-004E-4EE0-5196-68D6250B171B}"/>
          </ac:spMkLst>
        </pc:spChg>
        <pc:spChg chg="mod">
          <ac:chgData name="Bas, L. van der (Lotte)" userId="a9fe1def-0bf7-4122-9672-2328c2f3cca3" providerId="ADAL" clId="{DBCA3A1F-DAA8-4F59-B3C8-74DF7BC4B0AE}" dt="2023-04-14T09:28:34.930" v="253" actId="14100"/>
          <ac:spMkLst>
            <pc:docMk/>
            <pc:sldMk cId="3966932052" sldId="258"/>
            <ac:spMk id="6" creationId="{43A10345-0BAD-379D-6200-936FA868113B}"/>
          </ac:spMkLst>
        </pc:spChg>
        <pc:spChg chg="mod">
          <ac:chgData name="Bas, L. van der (Lotte)" userId="a9fe1def-0bf7-4122-9672-2328c2f3cca3" providerId="ADAL" clId="{DBCA3A1F-DAA8-4F59-B3C8-74DF7BC4B0AE}" dt="2023-04-26T12:48:26.494" v="397" actId="255"/>
          <ac:spMkLst>
            <pc:docMk/>
            <pc:sldMk cId="3966932052" sldId="258"/>
            <ac:spMk id="7" creationId="{13D1B929-8C6D-4333-7061-480CBC36DCA7}"/>
          </ac:spMkLst>
        </pc:spChg>
        <pc:spChg chg="add mod ord">
          <ac:chgData name="Bas, L. van der (Lotte)" userId="a9fe1def-0bf7-4122-9672-2328c2f3cca3" providerId="ADAL" clId="{DBCA3A1F-DAA8-4F59-B3C8-74DF7BC4B0AE}" dt="2023-04-26T12:48:51.736" v="400" actId="14100"/>
          <ac:spMkLst>
            <pc:docMk/>
            <pc:sldMk cId="3966932052" sldId="258"/>
            <ac:spMk id="8" creationId="{E0E1CEF4-0615-C093-4CA0-4EB715221EDD}"/>
          </ac:spMkLst>
        </pc:spChg>
        <pc:spChg chg="add mod ord">
          <ac:chgData name="Bas, L. van der (Lotte)" userId="a9fe1def-0bf7-4122-9672-2328c2f3cca3" providerId="ADAL" clId="{DBCA3A1F-DAA8-4F59-B3C8-74DF7BC4B0AE}" dt="2023-04-26T12:47:06.395" v="386" actId="167"/>
          <ac:spMkLst>
            <pc:docMk/>
            <pc:sldMk cId="3966932052" sldId="258"/>
            <ac:spMk id="10" creationId="{00224346-0083-12D1-C1D6-139B73B543C0}"/>
          </ac:spMkLst>
        </pc:spChg>
        <pc:spChg chg="mod">
          <ac:chgData name="Bas, L. van der (Lotte)" userId="a9fe1def-0bf7-4122-9672-2328c2f3cca3" providerId="ADAL" clId="{DBCA3A1F-DAA8-4F59-B3C8-74DF7BC4B0AE}" dt="2023-04-26T12:54:21.053" v="441" actId="14100"/>
          <ac:spMkLst>
            <pc:docMk/>
            <pc:sldMk cId="3966932052" sldId="258"/>
            <ac:spMk id="11" creationId="{F08894BD-9CB9-3E39-0CEC-D96328F2B88F}"/>
          </ac:spMkLst>
        </pc:spChg>
        <pc:spChg chg="add mod ord">
          <ac:chgData name="Bas, L. van der (Lotte)" userId="a9fe1def-0bf7-4122-9672-2328c2f3cca3" providerId="ADAL" clId="{DBCA3A1F-DAA8-4F59-B3C8-74DF7BC4B0AE}" dt="2023-04-26T12:53:57.318" v="436" actId="14100"/>
          <ac:spMkLst>
            <pc:docMk/>
            <pc:sldMk cId="3966932052" sldId="258"/>
            <ac:spMk id="12" creationId="{63FA40C0-B72C-ED8F-4B45-C0A24C41A086}"/>
          </ac:spMkLst>
        </pc:spChg>
        <pc:spChg chg="mod">
          <ac:chgData name="Bas, L. van der (Lotte)" userId="a9fe1def-0bf7-4122-9672-2328c2f3cca3" providerId="ADAL" clId="{DBCA3A1F-DAA8-4F59-B3C8-74DF7BC4B0AE}" dt="2023-04-26T12:53:29.835" v="431" actId="14100"/>
          <ac:spMkLst>
            <pc:docMk/>
            <pc:sldMk cId="3966932052" sldId="258"/>
            <ac:spMk id="13" creationId="{B6B3EF30-D926-7DDD-AEEC-0BB6E3123C01}"/>
          </ac:spMkLst>
        </pc:spChg>
        <pc:spChg chg="mod">
          <ac:chgData name="Bas, L. van der (Lotte)" userId="a9fe1def-0bf7-4122-9672-2328c2f3cca3" providerId="ADAL" clId="{DBCA3A1F-DAA8-4F59-B3C8-74DF7BC4B0AE}" dt="2023-04-26T12:53:25.587" v="430" actId="14100"/>
          <ac:spMkLst>
            <pc:docMk/>
            <pc:sldMk cId="3966932052" sldId="258"/>
            <ac:spMk id="15" creationId="{986DC8F1-39EC-37D3-C7C7-A7EF0D2D2E35}"/>
          </ac:spMkLst>
        </pc:spChg>
        <pc:spChg chg="mod">
          <ac:chgData name="Bas, L. van der (Lotte)" userId="a9fe1def-0bf7-4122-9672-2328c2f3cca3" providerId="ADAL" clId="{DBCA3A1F-DAA8-4F59-B3C8-74DF7BC4B0AE}" dt="2023-04-26T12:53:34.293" v="432" actId="14100"/>
          <ac:spMkLst>
            <pc:docMk/>
            <pc:sldMk cId="3966932052" sldId="258"/>
            <ac:spMk id="17" creationId="{ADAE9D19-17C4-7D3E-551A-99CFE1D05A0A}"/>
          </ac:spMkLst>
        </pc:spChg>
        <pc:spChg chg="mod">
          <ac:chgData name="Bas, L. van der (Lotte)" userId="a9fe1def-0bf7-4122-9672-2328c2f3cca3" providerId="ADAL" clId="{DBCA3A1F-DAA8-4F59-B3C8-74DF7BC4B0AE}" dt="2023-04-26T12:53:22.762" v="429" actId="14100"/>
          <ac:spMkLst>
            <pc:docMk/>
            <pc:sldMk cId="3966932052" sldId="258"/>
            <ac:spMk id="19" creationId="{200C6DBA-5635-5DB6-E29F-25A25E464F57}"/>
          </ac:spMkLst>
        </pc:spChg>
        <pc:spChg chg="mod">
          <ac:chgData name="Bas, L. van der (Lotte)" userId="a9fe1def-0bf7-4122-9672-2328c2f3cca3" providerId="ADAL" clId="{DBCA3A1F-DAA8-4F59-B3C8-74DF7BC4B0AE}" dt="2023-04-26T12:53:59.417" v="437" actId="14100"/>
          <ac:spMkLst>
            <pc:docMk/>
            <pc:sldMk cId="3966932052" sldId="258"/>
            <ac:spMk id="21" creationId="{D6D3A048-3C92-03E6-E8F4-1D98CA9451D8}"/>
          </ac:spMkLst>
        </pc:spChg>
        <pc:spChg chg="mod">
          <ac:chgData name="Bas, L. van der (Lotte)" userId="a9fe1def-0bf7-4122-9672-2328c2f3cca3" providerId="ADAL" clId="{DBCA3A1F-DAA8-4F59-B3C8-74DF7BC4B0AE}" dt="2023-04-26T12:54:14.821" v="440" actId="14100"/>
          <ac:spMkLst>
            <pc:docMk/>
            <pc:sldMk cId="3966932052" sldId="258"/>
            <ac:spMk id="23" creationId="{559B64D2-14A9-9780-DA41-3BAE4EAF3201}"/>
          </ac:spMkLst>
        </pc:spChg>
        <pc:spChg chg="mod">
          <ac:chgData name="Bas, L. van der (Lotte)" userId="a9fe1def-0bf7-4122-9672-2328c2f3cca3" providerId="ADAL" clId="{DBCA3A1F-DAA8-4F59-B3C8-74DF7BC4B0AE}" dt="2023-04-26T12:54:35.700" v="443" actId="1076"/>
          <ac:spMkLst>
            <pc:docMk/>
            <pc:sldMk cId="3966932052" sldId="258"/>
            <ac:spMk id="25" creationId="{F4C93501-B63A-F97D-10ED-8B4A3EB848A4}"/>
          </ac:spMkLst>
        </pc:spChg>
        <pc:spChg chg="mod">
          <ac:chgData name="Bas, L. van der (Lotte)" userId="a9fe1def-0bf7-4122-9672-2328c2f3cca3" providerId="ADAL" clId="{DBCA3A1F-DAA8-4F59-B3C8-74DF7BC4B0AE}" dt="2023-04-26T12:54:33.070" v="442" actId="1076"/>
          <ac:spMkLst>
            <pc:docMk/>
            <pc:sldMk cId="3966932052" sldId="258"/>
            <ac:spMk id="26" creationId="{F1E52E24-024A-2B6A-9C01-24B2A8E33BF9}"/>
          </ac:spMkLst>
        </pc:spChg>
        <pc:picChg chg="add mod modCrop">
          <ac:chgData name="Bas, L. van der (Lotte)" userId="a9fe1def-0bf7-4122-9672-2328c2f3cca3" providerId="ADAL" clId="{DBCA3A1F-DAA8-4F59-B3C8-74DF7BC4B0AE}" dt="2023-04-26T12:47:51.733" v="393" actId="1076"/>
          <ac:picMkLst>
            <pc:docMk/>
            <pc:sldMk cId="3966932052" sldId="258"/>
            <ac:picMk id="3" creationId="{F7B81013-1F38-185F-720F-A9EF56229069}"/>
          </ac:picMkLst>
        </pc:picChg>
        <pc:picChg chg="del">
          <ac:chgData name="Bas, L. van der (Lotte)" userId="a9fe1def-0bf7-4122-9672-2328c2f3cca3" providerId="ADAL" clId="{DBCA3A1F-DAA8-4F59-B3C8-74DF7BC4B0AE}" dt="2023-04-14T09:16:59.969" v="110" actId="478"/>
          <ac:picMkLst>
            <pc:docMk/>
            <pc:sldMk cId="3966932052" sldId="258"/>
            <ac:picMk id="8" creationId="{7FEE51D7-6792-8042-74B5-E43EA207C09E}"/>
          </ac:picMkLst>
        </pc:picChg>
        <pc:picChg chg="add mod modCrop">
          <ac:chgData name="Bas, L. van der (Lotte)" userId="a9fe1def-0bf7-4122-9672-2328c2f3cca3" providerId="ADAL" clId="{DBCA3A1F-DAA8-4F59-B3C8-74DF7BC4B0AE}" dt="2023-04-14T09:31:09.422" v="288" actId="1076"/>
          <ac:picMkLst>
            <pc:docMk/>
            <pc:sldMk cId="3966932052" sldId="258"/>
            <ac:picMk id="9" creationId="{C69E7B6D-E315-9290-E107-582CF067148F}"/>
          </ac:picMkLst>
        </pc:picChg>
        <pc:picChg chg="del">
          <ac:chgData name="Bas, L. van der (Lotte)" userId="a9fe1def-0bf7-4122-9672-2328c2f3cca3" providerId="ADAL" clId="{DBCA3A1F-DAA8-4F59-B3C8-74DF7BC4B0AE}" dt="2023-04-14T09:17:01.456" v="111" actId="478"/>
          <ac:picMkLst>
            <pc:docMk/>
            <pc:sldMk cId="3966932052" sldId="258"/>
            <ac:picMk id="10" creationId="{71FD671D-929A-A844-1AB6-190A4FE153A8}"/>
          </ac:picMkLst>
        </pc:picChg>
        <pc:picChg chg="del">
          <ac:chgData name="Bas, L. van der (Lotte)" userId="a9fe1def-0bf7-4122-9672-2328c2f3cca3" providerId="ADAL" clId="{DBCA3A1F-DAA8-4F59-B3C8-74DF7BC4B0AE}" dt="2023-04-14T09:15:27.829" v="77" actId="478"/>
          <ac:picMkLst>
            <pc:docMk/>
            <pc:sldMk cId="3966932052" sldId="258"/>
            <ac:picMk id="14" creationId="{77C2AB44-D45A-5B83-3819-3D071CE429CA}"/>
          </ac:picMkLst>
        </pc:picChg>
        <pc:picChg chg="add mod modCrop">
          <ac:chgData name="Bas, L. van der (Lotte)" userId="a9fe1def-0bf7-4122-9672-2328c2f3cca3" providerId="ADAL" clId="{DBCA3A1F-DAA8-4F59-B3C8-74DF7BC4B0AE}" dt="2023-04-26T12:53:37.255" v="433" actId="1076"/>
          <ac:picMkLst>
            <pc:docMk/>
            <pc:sldMk cId="3966932052" sldId="258"/>
            <ac:picMk id="16" creationId="{8ACB452A-9B6E-3FFB-1BD6-CA2E61B6859A}"/>
          </ac:picMkLst>
        </pc:picChg>
        <pc:picChg chg="del">
          <ac:chgData name="Bas, L. van der (Lotte)" userId="a9fe1def-0bf7-4122-9672-2328c2f3cca3" providerId="ADAL" clId="{DBCA3A1F-DAA8-4F59-B3C8-74DF7BC4B0AE}" dt="2023-04-14T09:16:29.904" v="93" actId="478"/>
          <ac:picMkLst>
            <pc:docMk/>
            <pc:sldMk cId="3966932052" sldId="258"/>
            <ac:picMk id="18" creationId="{8731C6E4-1B1A-10D7-97D5-BBB8A45E4F86}"/>
          </ac:picMkLst>
        </pc:picChg>
        <pc:picChg chg="add mod modCrop">
          <ac:chgData name="Bas, L. van der (Lotte)" userId="a9fe1def-0bf7-4122-9672-2328c2f3cca3" providerId="ADAL" clId="{DBCA3A1F-DAA8-4F59-B3C8-74DF7BC4B0AE}" dt="2023-04-26T12:50:09.895" v="408" actId="1076"/>
          <ac:picMkLst>
            <pc:docMk/>
            <pc:sldMk cId="3966932052" sldId="258"/>
            <ac:picMk id="22" creationId="{7E5E672B-055C-50E1-AF74-53B4D3735F13}"/>
          </ac:picMkLst>
        </pc:picChg>
      </pc:sldChg>
    </pc:docChg>
  </pc:docChgLst>
  <pc:docChgLst>
    <pc:chgData name="Coppes, T. (Tristan)" userId="f377bd8f-8b0f-42c7-a83e-47cba8349e0b" providerId="ADAL" clId="{AE6B7971-5B0F-4808-A4CA-224987A0BE26}"/>
    <pc:docChg chg="undo custSel addSld delSld modSld">
      <pc:chgData name="Coppes, T. (Tristan)" userId="f377bd8f-8b0f-42c7-a83e-47cba8349e0b" providerId="ADAL" clId="{AE6B7971-5B0F-4808-A4CA-224987A0BE26}" dt="2023-05-03T14:37:48.685" v="253" actId="404"/>
      <pc:docMkLst>
        <pc:docMk/>
      </pc:docMkLst>
      <pc:sldChg chg="modSp mod">
        <pc:chgData name="Coppes, T. (Tristan)" userId="f377bd8f-8b0f-42c7-a83e-47cba8349e0b" providerId="ADAL" clId="{AE6B7971-5B0F-4808-A4CA-224987A0BE26}" dt="2023-05-03T14:37:48.685" v="253" actId="404"/>
        <pc:sldMkLst>
          <pc:docMk/>
          <pc:sldMk cId="3966932052" sldId="258"/>
        </pc:sldMkLst>
        <pc:spChg chg="mod">
          <ac:chgData name="Coppes, T. (Tristan)" userId="f377bd8f-8b0f-42c7-a83e-47cba8349e0b" providerId="ADAL" clId="{AE6B7971-5B0F-4808-A4CA-224987A0BE26}" dt="2023-04-21T08:04:24.782" v="185" actId="1035"/>
          <ac:spMkLst>
            <pc:docMk/>
            <pc:sldMk cId="3966932052" sldId="258"/>
            <ac:spMk id="5" creationId="{D5C89036-004E-4EE0-5196-68D6250B171B}"/>
          </ac:spMkLst>
        </pc:spChg>
        <pc:spChg chg="mod">
          <ac:chgData name="Coppes, T. (Tristan)" userId="f377bd8f-8b0f-42c7-a83e-47cba8349e0b" providerId="ADAL" clId="{AE6B7971-5B0F-4808-A4CA-224987A0BE26}" dt="2023-04-21T08:04:30.029" v="203" actId="1036"/>
          <ac:spMkLst>
            <pc:docMk/>
            <pc:sldMk cId="3966932052" sldId="258"/>
            <ac:spMk id="6" creationId="{43A10345-0BAD-379D-6200-936FA868113B}"/>
          </ac:spMkLst>
        </pc:spChg>
        <pc:spChg chg="mod">
          <ac:chgData name="Coppes, T. (Tristan)" userId="f377bd8f-8b0f-42c7-a83e-47cba8349e0b" providerId="ADAL" clId="{AE6B7971-5B0F-4808-A4CA-224987A0BE26}" dt="2023-05-03T14:37:48.685" v="253" actId="404"/>
          <ac:spMkLst>
            <pc:docMk/>
            <pc:sldMk cId="3966932052" sldId="258"/>
            <ac:spMk id="7" creationId="{13D1B929-8C6D-4333-7061-480CBC36DCA7}"/>
          </ac:spMkLst>
        </pc:spChg>
        <pc:spChg chg="mod">
          <ac:chgData name="Coppes, T. (Tristan)" userId="f377bd8f-8b0f-42c7-a83e-47cba8349e0b" providerId="ADAL" clId="{AE6B7971-5B0F-4808-A4CA-224987A0BE26}" dt="2023-04-21T08:06:21.935" v="219" actId="1076"/>
          <ac:spMkLst>
            <pc:docMk/>
            <pc:sldMk cId="3966932052" sldId="258"/>
            <ac:spMk id="11" creationId="{F08894BD-9CB9-3E39-0CEC-D96328F2B88F}"/>
          </ac:spMkLst>
        </pc:spChg>
        <pc:spChg chg="mod">
          <ac:chgData name="Coppes, T. (Tristan)" userId="f377bd8f-8b0f-42c7-a83e-47cba8349e0b" providerId="ADAL" clId="{AE6B7971-5B0F-4808-A4CA-224987A0BE26}" dt="2023-04-21T08:06:43.042" v="223" actId="20577"/>
          <ac:spMkLst>
            <pc:docMk/>
            <pc:sldMk cId="3966932052" sldId="258"/>
            <ac:spMk id="13" creationId="{B6B3EF30-D926-7DDD-AEEC-0BB6E3123C01}"/>
          </ac:spMkLst>
        </pc:spChg>
        <pc:spChg chg="mod">
          <ac:chgData name="Coppes, T. (Tristan)" userId="f377bd8f-8b0f-42c7-a83e-47cba8349e0b" providerId="ADAL" clId="{AE6B7971-5B0F-4808-A4CA-224987A0BE26}" dt="2023-04-21T08:06:37.670" v="220" actId="20577"/>
          <ac:spMkLst>
            <pc:docMk/>
            <pc:sldMk cId="3966932052" sldId="258"/>
            <ac:spMk id="15" creationId="{986DC8F1-39EC-37D3-C7C7-A7EF0D2D2E35}"/>
          </ac:spMkLst>
        </pc:spChg>
        <pc:spChg chg="mod">
          <ac:chgData name="Coppes, T. (Tristan)" userId="f377bd8f-8b0f-42c7-a83e-47cba8349e0b" providerId="ADAL" clId="{AE6B7971-5B0F-4808-A4CA-224987A0BE26}" dt="2023-04-21T08:06:42.308" v="222" actId="20577"/>
          <ac:spMkLst>
            <pc:docMk/>
            <pc:sldMk cId="3966932052" sldId="258"/>
            <ac:spMk id="17" creationId="{ADAE9D19-17C4-7D3E-551A-99CFE1D05A0A}"/>
          </ac:spMkLst>
        </pc:spChg>
        <pc:spChg chg="mod">
          <ac:chgData name="Coppes, T. (Tristan)" userId="f377bd8f-8b0f-42c7-a83e-47cba8349e0b" providerId="ADAL" clId="{AE6B7971-5B0F-4808-A4CA-224987A0BE26}" dt="2023-04-21T08:06:52.863" v="232" actId="404"/>
          <ac:spMkLst>
            <pc:docMk/>
            <pc:sldMk cId="3966932052" sldId="258"/>
            <ac:spMk id="19" creationId="{200C6DBA-5635-5DB6-E29F-25A25E464F57}"/>
          </ac:spMkLst>
        </pc:spChg>
        <pc:spChg chg="mod">
          <ac:chgData name="Coppes, T. (Tristan)" userId="f377bd8f-8b0f-42c7-a83e-47cba8349e0b" providerId="ADAL" clId="{AE6B7971-5B0F-4808-A4CA-224987A0BE26}" dt="2023-04-21T08:07:05.974" v="233" actId="14100"/>
          <ac:spMkLst>
            <pc:docMk/>
            <pc:sldMk cId="3966932052" sldId="258"/>
            <ac:spMk id="21" creationId="{D6D3A048-3C92-03E6-E8F4-1D98CA9451D8}"/>
          </ac:spMkLst>
        </pc:spChg>
        <pc:spChg chg="mod">
          <ac:chgData name="Coppes, T. (Tristan)" userId="f377bd8f-8b0f-42c7-a83e-47cba8349e0b" providerId="ADAL" clId="{AE6B7971-5B0F-4808-A4CA-224987A0BE26}" dt="2023-04-21T08:06:21.935" v="219" actId="1076"/>
          <ac:spMkLst>
            <pc:docMk/>
            <pc:sldMk cId="3966932052" sldId="258"/>
            <ac:spMk id="23" creationId="{559B64D2-14A9-9780-DA41-3BAE4EAF3201}"/>
          </ac:spMkLst>
        </pc:spChg>
        <pc:spChg chg="mod">
          <ac:chgData name="Coppes, T. (Tristan)" userId="f377bd8f-8b0f-42c7-a83e-47cba8349e0b" providerId="ADAL" clId="{AE6B7971-5B0F-4808-A4CA-224987A0BE26}" dt="2023-04-21T08:07:18.647" v="234" actId="14100"/>
          <ac:spMkLst>
            <pc:docMk/>
            <pc:sldMk cId="3966932052" sldId="258"/>
            <ac:spMk id="25" creationId="{F4C93501-B63A-F97D-10ED-8B4A3EB848A4}"/>
          </ac:spMkLst>
        </pc:spChg>
        <pc:spChg chg="mod">
          <ac:chgData name="Coppes, T. (Tristan)" userId="f377bd8f-8b0f-42c7-a83e-47cba8349e0b" providerId="ADAL" clId="{AE6B7971-5B0F-4808-A4CA-224987A0BE26}" dt="2023-04-21T08:07:18.647" v="234" actId="14100"/>
          <ac:spMkLst>
            <pc:docMk/>
            <pc:sldMk cId="3966932052" sldId="258"/>
            <ac:spMk id="26" creationId="{F1E52E24-024A-2B6A-9C01-24B2A8E33BF9}"/>
          </ac:spMkLst>
        </pc:spChg>
        <pc:picChg chg="mod">
          <ac:chgData name="Coppes, T. (Tristan)" userId="f377bd8f-8b0f-42c7-a83e-47cba8349e0b" providerId="ADAL" clId="{AE6B7971-5B0F-4808-A4CA-224987A0BE26}" dt="2023-04-21T08:06:21.935" v="219" actId="1076"/>
          <ac:picMkLst>
            <pc:docMk/>
            <pc:sldMk cId="3966932052" sldId="258"/>
            <ac:picMk id="3" creationId="{F7B81013-1F38-185F-720F-A9EF56229069}"/>
          </ac:picMkLst>
        </pc:picChg>
        <pc:picChg chg="mod">
          <ac:chgData name="Coppes, T. (Tristan)" userId="f377bd8f-8b0f-42c7-a83e-47cba8349e0b" providerId="ADAL" clId="{AE6B7971-5B0F-4808-A4CA-224987A0BE26}" dt="2023-04-21T08:06:21.935" v="219" actId="1076"/>
          <ac:picMkLst>
            <pc:docMk/>
            <pc:sldMk cId="3966932052" sldId="258"/>
            <ac:picMk id="9" creationId="{C69E7B6D-E315-9290-E107-582CF067148F}"/>
          </ac:picMkLst>
        </pc:picChg>
        <pc:picChg chg="mod">
          <ac:chgData name="Coppes, T. (Tristan)" userId="f377bd8f-8b0f-42c7-a83e-47cba8349e0b" providerId="ADAL" clId="{AE6B7971-5B0F-4808-A4CA-224987A0BE26}" dt="2023-04-21T08:04:20.640" v="175" actId="1076"/>
          <ac:picMkLst>
            <pc:docMk/>
            <pc:sldMk cId="3966932052" sldId="258"/>
            <ac:picMk id="16" creationId="{8ACB452A-9B6E-3FFB-1BD6-CA2E61B6859A}"/>
          </ac:picMkLst>
        </pc:picChg>
        <pc:picChg chg="mod">
          <ac:chgData name="Coppes, T. (Tristan)" userId="f377bd8f-8b0f-42c7-a83e-47cba8349e0b" providerId="ADAL" clId="{AE6B7971-5B0F-4808-A4CA-224987A0BE26}" dt="2023-04-21T08:04:20.640" v="175" actId="1076"/>
          <ac:picMkLst>
            <pc:docMk/>
            <pc:sldMk cId="3966932052" sldId="258"/>
            <ac:picMk id="22" creationId="{7E5E672B-055C-50E1-AF74-53B4D3735F13}"/>
          </ac:picMkLst>
        </pc:picChg>
      </pc:sldChg>
      <pc:sldChg chg="addSp delSp modSp add del mod setBg">
        <pc:chgData name="Coppes, T. (Tristan)" userId="f377bd8f-8b0f-42c7-a83e-47cba8349e0b" providerId="ADAL" clId="{AE6B7971-5B0F-4808-A4CA-224987A0BE26}" dt="2023-04-21T08:08:31.448" v="235" actId="47"/>
        <pc:sldMkLst>
          <pc:docMk/>
          <pc:sldMk cId="4025424140" sldId="259"/>
        </pc:sldMkLst>
        <pc:spChg chg="mod">
          <ac:chgData name="Coppes, T. (Tristan)" userId="f377bd8f-8b0f-42c7-a83e-47cba8349e0b" providerId="ADAL" clId="{AE6B7971-5B0F-4808-A4CA-224987A0BE26}" dt="2023-04-21T08:02:21.132" v="116" actId="1076"/>
          <ac:spMkLst>
            <pc:docMk/>
            <pc:sldMk cId="4025424140" sldId="259"/>
            <ac:spMk id="5" creationId="{D5C89036-004E-4EE0-5196-68D6250B171B}"/>
          </ac:spMkLst>
        </pc:spChg>
        <pc:spChg chg="mod">
          <ac:chgData name="Coppes, T. (Tristan)" userId="f377bd8f-8b0f-42c7-a83e-47cba8349e0b" providerId="ADAL" clId="{AE6B7971-5B0F-4808-A4CA-224987A0BE26}" dt="2023-04-21T08:03:07.597" v="132" actId="1076"/>
          <ac:spMkLst>
            <pc:docMk/>
            <pc:sldMk cId="4025424140" sldId="259"/>
            <ac:spMk id="6" creationId="{43A10345-0BAD-379D-6200-936FA868113B}"/>
          </ac:spMkLst>
        </pc:spChg>
        <pc:spChg chg="mod">
          <ac:chgData name="Coppes, T. (Tristan)" userId="f377bd8f-8b0f-42c7-a83e-47cba8349e0b" providerId="ADAL" clId="{AE6B7971-5B0F-4808-A4CA-224987A0BE26}" dt="2023-04-21T08:02:33.213" v="117" actId="1076"/>
          <ac:spMkLst>
            <pc:docMk/>
            <pc:sldMk cId="4025424140" sldId="259"/>
            <ac:spMk id="7" creationId="{13D1B929-8C6D-4333-7061-480CBC36DCA7}"/>
          </ac:spMkLst>
        </pc:spChg>
        <pc:spChg chg="mod">
          <ac:chgData name="Coppes, T. (Tristan)" userId="f377bd8f-8b0f-42c7-a83e-47cba8349e0b" providerId="ADAL" clId="{AE6B7971-5B0F-4808-A4CA-224987A0BE26}" dt="2023-04-21T08:02:33.213" v="117" actId="1076"/>
          <ac:spMkLst>
            <pc:docMk/>
            <pc:sldMk cId="4025424140" sldId="259"/>
            <ac:spMk id="11" creationId="{F08894BD-9CB9-3E39-0CEC-D96328F2B88F}"/>
          </ac:spMkLst>
        </pc:spChg>
        <pc:spChg chg="del mod">
          <ac:chgData name="Coppes, T. (Tristan)" userId="f377bd8f-8b0f-42c7-a83e-47cba8349e0b" providerId="ADAL" clId="{AE6B7971-5B0F-4808-A4CA-224987A0BE26}" dt="2023-04-21T08:00:05.311" v="76" actId="478"/>
          <ac:spMkLst>
            <pc:docMk/>
            <pc:sldMk cId="4025424140" sldId="259"/>
            <ac:spMk id="13" creationId="{B6B3EF30-D926-7DDD-AEEC-0BB6E3123C01}"/>
          </ac:spMkLst>
        </pc:spChg>
        <pc:spChg chg="del">
          <ac:chgData name="Coppes, T. (Tristan)" userId="f377bd8f-8b0f-42c7-a83e-47cba8349e0b" providerId="ADAL" clId="{AE6B7971-5B0F-4808-A4CA-224987A0BE26}" dt="2023-04-21T08:00:07.165" v="77" actId="478"/>
          <ac:spMkLst>
            <pc:docMk/>
            <pc:sldMk cId="4025424140" sldId="259"/>
            <ac:spMk id="15" creationId="{986DC8F1-39EC-37D3-C7C7-A7EF0D2D2E35}"/>
          </ac:spMkLst>
        </pc:spChg>
        <pc:spChg chg="del mod">
          <ac:chgData name="Coppes, T. (Tristan)" userId="f377bd8f-8b0f-42c7-a83e-47cba8349e0b" providerId="ADAL" clId="{AE6B7971-5B0F-4808-A4CA-224987A0BE26}" dt="2023-04-21T08:00:11.548" v="83" actId="478"/>
          <ac:spMkLst>
            <pc:docMk/>
            <pc:sldMk cId="4025424140" sldId="259"/>
            <ac:spMk id="17" creationId="{ADAE9D19-17C4-7D3E-551A-99CFE1D05A0A}"/>
          </ac:spMkLst>
        </pc:spChg>
        <pc:spChg chg="del">
          <ac:chgData name="Coppes, T. (Tristan)" userId="f377bd8f-8b0f-42c7-a83e-47cba8349e0b" providerId="ADAL" clId="{AE6B7971-5B0F-4808-A4CA-224987A0BE26}" dt="2023-04-21T08:00:08.953" v="80" actId="478"/>
          <ac:spMkLst>
            <pc:docMk/>
            <pc:sldMk cId="4025424140" sldId="259"/>
            <ac:spMk id="19" creationId="{200C6DBA-5635-5DB6-E29F-25A25E464F57}"/>
          </ac:spMkLst>
        </pc:spChg>
        <pc:spChg chg="mod">
          <ac:chgData name="Coppes, T. (Tristan)" userId="f377bd8f-8b0f-42c7-a83e-47cba8349e0b" providerId="ADAL" clId="{AE6B7971-5B0F-4808-A4CA-224987A0BE26}" dt="2023-04-21T08:02:33.213" v="117" actId="1076"/>
          <ac:spMkLst>
            <pc:docMk/>
            <pc:sldMk cId="4025424140" sldId="259"/>
            <ac:spMk id="21" creationId="{D6D3A048-3C92-03E6-E8F4-1D98CA9451D8}"/>
          </ac:spMkLst>
        </pc:spChg>
        <pc:spChg chg="mod">
          <ac:chgData name="Coppes, T. (Tristan)" userId="f377bd8f-8b0f-42c7-a83e-47cba8349e0b" providerId="ADAL" clId="{AE6B7971-5B0F-4808-A4CA-224987A0BE26}" dt="2023-04-21T08:02:37.868" v="118" actId="1076"/>
          <ac:spMkLst>
            <pc:docMk/>
            <pc:sldMk cId="4025424140" sldId="259"/>
            <ac:spMk id="23" creationId="{559B64D2-14A9-9780-DA41-3BAE4EAF3201}"/>
          </ac:spMkLst>
        </pc:spChg>
        <pc:picChg chg="del">
          <ac:chgData name="Coppes, T. (Tristan)" userId="f377bd8f-8b0f-42c7-a83e-47cba8349e0b" providerId="ADAL" clId="{AE6B7971-5B0F-4808-A4CA-224987A0BE26}" dt="2023-04-21T08:00:03.233" v="74" actId="478"/>
          <ac:picMkLst>
            <pc:docMk/>
            <pc:sldMk cId="4025424140" sldId="259"/>
            <ac:picMk id="3" creationId="{F7B81013-1F38-185F-720F-A9EF56229069}"/>
          </ac:picMkLst>
        </pc:picChg>
        <pc:picChg chg="add mod">
          <ac:chgData name="Coppes, T. (Tristan)" userId="f377bd8f-8b0f-42c7-a83e-47cba8349e0b" providerId="ADAL" clId="{AE6B7971-5B0F-4808-A4CA-224987A0BE26}" dt="2023-04-21T08:02:56.963" v="124" actId="1076"/>
          <ac:picMkLst>
            <pc:docMk/>
            <pc:sldMk cId="4025424140" sldId="259"/>
            <ac:picMk id="4" creationId="{45F132F3-36DF-3557-5433-8D24F0E01577}"/>
          </ac:picMkLst>
        </pc:picChg>
        <pc:picChg chg="del">
          <ac:chgData name="Coppes, T. (Tristan)" userId="f377bd8f-8b0f-42c7-a83e-47cba8349e0b" providerId="ADAL" clId="{AE6B7971-5B0F-4808-A4CA-224987A0BE26}" dt="2023-04-21T08:00:07.466" v="78" actId="478"/>
          <ac:picMkLst>
            <pc:docMk/>
            <pc:sldMk cId="4025424140" sldId="259"/>
            <ac:picMk id="9" creationId="{C69E7B6D-E315-9290-E107-582CF067148F}"/>
          </ac:picMkLst>
        </pc:picChg>
        <pc:picChg chg="add mod">
          <ac:chgData name="Coppes, T. (Tristan)" userId="f377bd8f-8b0f-42c7-a83e-47cba8349e0b" providerId="ADAL" clId="{AE6B7971-5B0F-4808-A4CA-224987A0BE26}" dt="2023-04-21T08:02:59.748" v="126" actId="1076"/>
          <ac:picMkLst>
            <pc:docMk/>
            <pc:sldMk cId="4025424140" sldId="259"/>
            <ac:picMk id="10" creationId="{C500F07F-1066-3869-B49E-D569B499388A}"/>
          </ac:picMkLst>
        </pc:picChg>
        <pc:picChg chg="add mod">
          <ac:chgData name="Coppes, T. (Tristan)" userId="f377bd8f-8b0f-42c7-a83e-47cba8349e0b" providerId="ADAL" clId="{AE6B7971-5B0F-4808-A4CA-224987A0BE26}" dt="2023-04-21T08:03:05.500" v="130" actId="1076"/>
          <ac:picMkLst>
            <pc:docMk/>
            <pc:sldMk cId="4025424140" sldId="259"/>
            <ac:picMk id="14" creationId="{245B6A7E-1298-4919-0DFB-EACB4618A777}"/>
          </ac:picMkLst>
        </pc:picChg>
        <pc:picChg chg="del">
          <ac:chgData name="Coppes, T. (Tristan)" userId="f377bd8f-8b0f-42c7-a83e-47cba8349e0b" providerId="ADAL" clId="{AE6B7971-5B0F-4808-A4CA-224987A0BE26}" dt="2023-04-21T08:00:10.054" v="81" actId="478"/>
          <ac:picMkLst>
            <pc:docMk/>
            <pc:sldMk cId="4025424140" sldId="259"/>
            <ac:picMk id="16" creationId="{8ACB452A-9B6E-3FFB-1BD6-CA2E61B6859A}"/>
          </ac:picMkLst>
        </pc:picChg>
        <pc:picChg chg="add mod">
          <ac:chgData name="Coppes, T. (Tristan)" userId="f377bd8f-8b0f-42c7-a83e-47cba8349e0b" providerId="ADAL" clId="{AE6B7971-5B0F-4808-A4CA-224987A0BE26}" dt="2023-04-21T08:03:06.811" v="131" actId="1076"/>
          <ac:picMkLst>
            <pc:docMk/>
            <pc:sldMk cId="4025424140" sldId="259"/>
            <ac:picMk id="20" creationId="{D161A2CD-03F6-AB33-2942-33F380DFCD3A}"/>
          </ac:picMkLst>
        </pc:picChg>
        <pc:picChg chg="del">
          <ac:chgData name="Coppes, T. (Tristan)" userId="f377bd8f-8b0f-42c7-a83e-47cba8349e0b" providerId="ADAL" clId="{AE6B7971-5B0F-4808-A4CA-224987A0BE26}" dt="2023-04-21T08:00:08.174" v="79" actId="478"/>
          <ac:picMkLst>
            <pc:docMk/>
            <pc:sldMk cId="4025424140" sldId="259"/>
            <ac:picMk id="22" creationId="{7E5E672B-055C-50E1-AF74-53B4D3735F1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0B78D9-3145-C323-0EE0-7FD103BDF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828DE4A-5D33-8EB2-7CF1-E30EC667F8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E76C84A-CA73-F05B-95A6-F343BE3C1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186E3-0834-481D-9E20-27A47E613B6C}" type="datetimeFigureOut">
              <a:rPr lang="nl-NL" smtClean="0"/>
              <a:t>3-5-2023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B371EE7-1480-3F01-638E-FB7A84ED9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C26EB82-323E-51D5-14E5-434BA48E2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8121-FB44-499F-9C68-758E822CC6D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0085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94C4BA-242E-E3FE-0E60-30050A41E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D3D52C5-462C-E6CE-65D2-C1172EAA2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6B5B3F5-49DD-DC19-04FF-15BB7B764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186E3-0834-481D-9E20-27A47E613B6C}" type="datetimeFigureOut">
              <a:rPr lang="nl-NL" smtClean="0"/>
              <a:t>3-5-2023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9F10F12-D077-07E6-93C8-3AA9A3C70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2D3B94F-BE4F-D6E4-9A14-E3191E9DE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8121-FB44-499F-9C68-758E822CC6D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5823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6FB4788-5D6F-58CA-846B-47938CC913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C5F6969-5302-45E8-E74B-73BE504B4E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A966507-F66F-30F2-6F85-F23BA6FEE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186E3-0834-481D-9E20-27A47E613B6C}" type="datetimeFigureOut">
              <a:rPr lang="nl-NL" smtClean="0"/>
              <a:t>3-5-2023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6C80366-C9A7-BC85-26AB-C213484CB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5EE9659-2C89-1C34-84C9-0824E97C6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8121-FB44-499F-9C68-758E822CC6D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7904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B794B8-CDAE-2D83-7CAE-EA0479AF4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62C54EB-D1D3-A0CC-BDE5-AA15FEBA2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60875E8-BE7D-EFE4-42F7-A3C6284EF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186E3-0834-481D-9E20-27A47E613B6C}" type="datetimeFigureOut">
              <a:rPr lang="nl-NL" smtClean="0"/>
              <a:t>3-5-2023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C32738F-0BCA-EDDD-ACA8-B9B79B9E3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A60B179-39B0-E934-B9A3-3B8D1733C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8121-FB44-499F-9C68-758E822CC6D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3189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51478C-7ADD-471C-7D9A-F67B7EBF0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11F0D94-0B97-08F2-200D-DB018E5661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05534EA-0B4B-CCBA-4ACA-A22367239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186E3-0834-481D-9E20-27A47E613B6C}" type="datetimeFigureOut">
              <a:rPr lang="nl-NL" smtClean="0"/>
              <a:t>3-5-2023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CE97E8F-7BA2-B5FE-DB4E-D0D489CF2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3DF8158-8D97-78E3-52C1-698397AA4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8121-FB44-499F-9C68-758E822CC6D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887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4D7850-B1FF-FEC1-2436-8415E4972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E0FA45B-D283-DEAC-52F5-2AEEE6FCD9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E26A7E1-F7CB-A090-B841-5C7F7ADE5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E75DC55-3DF0-17B3-6775-D4AFC2D46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186E3-0834-481D-9E20-27A47E613B6C}" type="datetimeFigureOut">
              <a:rPr lang="nl-NL" smtClean="0"/>
              <a:t>3-5-2023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44BB0F0-B53A-1AA3-BA30-27C49FD87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81DAA20-D2ED-2F6D-173B-45669A45F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8121-FB44-499F-9C68-758E822CC6D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2196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FB5499-4B31-6CB9-8327-90A0E1B4E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EF765E7-A0EE-53CD-60AE-2045D46D3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E311905-ECF9-1210-AC81-54E3A20B3A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7F9763D-5B7A-3AA8-7C62-63C93E168E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BC6AE91-BB49-111B-0737-95B84F566B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4A3A87A-01B7-3F96-0BD8-140F930D9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186E3-0834-481D-9E20-27A47E613B6C}" type="datetimeFigureOut">
              <a:rPr lang="nl-NL" smtClean="0"/>
              <a:t>3-5-2023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8272430-C535-5A75-8D0D-E2B707E03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BDE0EF9-A279-6FFD-F979-25413F338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8121-FB44-499F-9C68-758E822CC6D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035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DB6E85-8F9F-1338-D1CF-8580C3B59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29BA911-8CCD-BBC0-1C80-287AD51FC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186E3-0834-481D-9E20-27A47E613B6C}" type="datetimeFigureOut">
              <a:rPr lang="nl-NL" smtClean="0"/>
              <a:t>3-5-2023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80CD489-1B54-9073-B4B3-8CF40206C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CCB1F44-CD78-6D2B-8A17-2DC8A3F63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8121-FB44-499F-9C68-758E822CC6D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7954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9C378BA-19FB-46AF-46F0-622EBB5C2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186E3-0834-481D-9E20-27A47E613B6C}" type="datetimeFigureOut">
              <a:rPr lang="nl-NL" smtClean="0"/>
              <a:t>3-5-2023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A354588-0FAF-74B7-9154-CC3E1C0FF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4FCC583-7B95-B58F-95C5-C1684C059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8121-FB44-499F-9C68-758E822CC6D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386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AD2EB9-E913-BA64-CE9F-BFB10EF42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27BE3FD-04A2-D257-CE6E-88AC5F161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BFEB63B-F257-E4C9-A2B3-61D39A0747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2F2262E-D574-68BD-78E6-55E68CB33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186E3-0834-481D-9E20-27A47E613B6C}" type="datetimeFigureOut">
              <a:rPr lang="nl-NL" smtClean="0"/>
              <a:t>3-5-2023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9ABF120-C161-3F32-A0D9-E80E907E9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10E105D-9562-18FF-035E-770407FA8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8121-FB44-499F-9C68-758E822CC6D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008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9F7A5C-F400-3ECE-4159-B199EE698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73FFE26-D081-2B4F-D5B2-FE302B2F78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828BBC9-BB74-722D-5459-F2264CA49A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5093C26-4A69-7F3C-6F84-F05C9A5DE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186E3-0834-481D-9E20-27A47E613B6C}" type="datetimeFigureOut">
              <a:rPr lang="nl-NL" smtClean="0"/>
              <a:t>3-5-2023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6ED2768-6807-BD72-2BC0-310DB236F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EF0D9B0-8D2E-F100-0391-B16F271DC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8121-FB44-499F-9C68-758E822CC6D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6832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445C46C-3752-02D8-85D8-8EA955172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C40F732-217C-4165-266F-5B99A70D8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DEFE64E-C536-A3CF-9D6B-3C80EDCBAE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186E3-0834-481D-9E20-27A47E613B6C}" type="datetimeFigureOut">
              <a:rPr lang="nl-NL" smtClean="0"/>
              <a:t>3-5-2023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DF4942A-9610-6FFB-D2BE-E4257F6987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11A75F5-5862-2DA0-58F1-66D660A2C7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58121-FB44-499F-9C68-758E822CC6D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399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E6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>
            <a:extLst>
              <a:ext uri="{FF2B5EF4-FFF2-40B4-BE49-F238E27FC236}">
                <a16:creationId xmlns:a16="http://schemas.microsoft.com/office/drawing/2014/main" id="{63FA40C0-B72C-ED8F-4B45-C0A24C41A086}"/>
              </a:ext>
            </a:extLst>
          </p:cNvPr>
          <p:cNvSpPr/>
          <p:nvPr/>
        </p:nvSpPr>
        <p:spPr>
          <a:xfrm>
            <a:off x="8143360" y="2742563"/>
            <a:ext cx="3637408" cy="1416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00224346-0083-12D1-C1D6-139B73B543C0}"/>
              </a:ext>
            </a:extLst>
          </p:cNvPr>
          <p:cNvSpPr/>
          <p:nvPr/>
        </p:nvSpPr>
        <p:spPr>
          <a:xfrm>
            <a:off x="4287979" y="4858402"/>
            <a:ext cx="3423514" cy="16682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E0E1CEF4-0615-C093-4CA0-4EB715221EDD}"/>
              </a:ext>
            </a:extLst>
          </p:cNvPr>
          <p:cNvSpPr/>
          <p:nvPr/>
        </p:nvSpPr>
        <p:spPr>
          <a:xfrm>
            <a:off x="442564" y="4850259"/>
            <a:ext cx="3424017" cy="16682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5924F444-892E-D463-A67F-BFD52B365E71}"/>
              </a:ext>
            </a:extLst>
          </p:cNvPr>
          <p:cNvSpPr/>
          <p:nvPr/>
        </p:nvSpPr>
        <p:spPr>
          <a:xfrm>
            <a:off x="4289491" y="2764595"/>
            <a:ext cx="3423514" cy="16682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1468FF9B-3B28-FA09-AD89-2BC88FB0EE8D}"/>
              </a:ext>
            </a:extLst>
          </p:cNvPr>
          <p:cNvSpPr/>
          <p:nvPr/>
        </p:nvSpPr>
        <p:spPr>
          <a:xfrm>
            <a:off x="442564" y="2756452"/>
            <a:ext cx="3423514" cy="16682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Tekstballon: ovaal 25">
            <a:extLst>
              <a:ext uri="{FF2B5EF4-FFF2-40B4-BE49-F238E27FC236}">
                <a16:creationId xmlns:a16="http://schemas.microsoft.com/office/drawing/2014/main" id="{F1E52E24-024A-2B6A-9C01-24B2A8E33BF9}"/>
              </a:ext>
            </a:extLst>
          </p:cNvPr>
          <p:cNvSpPr/>
          <p:nvPr/>
        </p:nvSpPr>
        <p:spPr>
          <a:xfrm>
            <a:off x="8805299" y="4579912"/>
            <a:ext cx="2839943" cy="1601847"/>
          </a:xfrm>
          <a:prstGeom prst="wedgeEllipseCallout">
            <a:avLst/>
          </a:prstGeom>
          <a:solidFill>
            <a:srgbClr val="61B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D5C89036-004E-4EE0-5196-68D6250B171B}"/>
              </a:ext>
            </a:extLst>
          </p:cNvPr>
          <p:cNvSpPr txBox="1"/>
          <p:nvPr/>
        </p:nvSpPr>
        <p:spPr>
          <a:xfrm>
            <a:off x="434110" y="291990"/>
            <a:ext cx="74537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latin typeface="DM Sans" pitchFamily="2" charset="0"/>
              </a:rPr>
              <a:t>MEDICIJNEN EN UITDROGING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13D1B929-8C6D-4333-7061-480CBC36DCA7}"/>
              </a:ext>
            </a:extLst>
          </p:cNvPr>
          <p:cNvSpPr txBox="1"/>
          <p:nvPr/>
        </p:nvSpPr>
        <p:spPr>
          <a:xfrm>
            <a:off x="434111" y="1430835"/>
            <a:ext cx="11323779" cy="66620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l-NL" sz="1850" dirty="0">
                <a:latin typeface="DM Sans" pitchFamily="2" charset="0"/>
              </a:rPr>
              <a:t>Het kan bij dreigende uitdroging nodig zijn om sommige medicijnen tijdelijk aan te </a:t>
            </a:r>
            <a:r>
              <a:rPr lang="nl-NL" sz="1850">
                <a:latin typeface="DM Sans" pitchFamily="2" charset="0"/>
              </a:rPr>
              <a:t>passen.</a:t>
            </a:r>
          </a:p>
          <a:p>
            <a:pPr>
              <a:lnSpc>
                <a:spcPct val="150000"/>
              </a:lnSpc>
            </a:pPr>
            <a:endParaRPr lang="nl-NL" sz="600" dirty="0">
              <a:latin typeface="DM Sans" pitchFamily="2" charset="0"/>
            </a:endParaRP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3A10345-0BAD-379D-6200-936FA868113B}"/>
              </a:ext>
            </a:extLst>
          </p:cNvPr>
          <p:cNvSpPr txBox="1"/>
          <p:nvPr/>
        </p:nvSpPr>
        <p:spPr>
          <a:xfrm>
            <a:off x="434110" y="1061504"/>
            <a:ext cx="11323779" cy="442674"/>
          </a:xfrm>
          <a:prstGeom prst="roundRect">
            <a:avLst/>
          </a:prstGeom>
          <a:solidFill>
            <a:srgbClr val="61B6B3"/>
          </a:solidFill>
        </p:spPr>
        <p:txBody>
          <a:bodyPr wrap="square" rtlCol="0">
            <a:spAutoFit/>
          </a:bodyPr>
          <a:lstStyle/>
          <a:p>
            <a:r>
              <a:rPr lang="nl-NL" sz="2000" b="1" dirty="0">
                <a:latin typeface="DM Sans" pitchFamily="2" charset="0"/>
              </a:rPr>
              <a:t>Werken uw nieren minder goed? 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B6B3EF30-D926-7DDD-AEEC-0BB6E3123C01}"/>
              </a:ext>
            </a:extLst>
          </p:cNvPr>
          <p:cNvSpPr txBox="1"/>
          <p:nvPr/>
        </p:nvSpPr>
        <p:spPr>
          <a:xfrm>
            <a:off x="526474" y="2858427"/>
            <a:ext cx="3251212" cy="10541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  <a:spcAft>
                <a:spcPts val="100"/>
              </a:spcAft>
            </a:pPr>
            <a:endParaRPr lang="nl-NL" sz="700" dirty="0">
              <a:latin typeface="DM Sans" pitchFamily="2" charset="0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nl-NL" sz="1850" dirty="0">
                <a:latin typeface="DM Sans" pitchFamily="2" charset="0"/>
              </a:rPr>
              <a:t>Bij meer dan 3x waterdunne diarree op een dag</a:t>
            </a:r>
            <a:endParaRPr lang="nl-NL" sz="1600" dirty="0">
              <a:latin typeface="DM Sans" pitchFamily="2" charset="0"/>
            </a:endParaRPr>
          </a:p>
          <a:p>
            <a:pPr>
              <a:spcAft>
                <a:spcPts val="100"/>
              </a:spcAft>
            </a:pPr>
            <a:endParaRPr lang="nl-NL" sz="1600" dirty="0">
              <a:latin typeface="DM Sans" pitchFamily="2" charset="0"/>
            </a:endParaRP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986DC8F1-39EC-37D3-C7C7-A7EF0D2D2E35}"/>
              </a:ext>
            </a:extLst>
          </p:cNvPr>
          <p:cNvSpPr txBox="1"/>
          <p:nvPr/>
        </p:nvSpPr>
        <p:spPr>
          <a:xfrm>
            <a:off x="4369430" y="2858914"/>
            <a:ext cx="3242218" cy="130035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nl-NL" sz="700" dirty="0">
              <a:latin typeface="DM Sans" pitchFamily="2" charset="0"/>
            </a:endParaRPr>
          </a:p>
          <a:p>
            <a:r>
              <a:rPr lang="nl-NL" sz="1850" dirty="0">
                <a:latin typeface="DM Sans" pitchFamily="2" charset="0"/>
              </a:rPr>
              <a:t>Bij meer dan 3x </a:t>
            </a:r>
          </a:p>
          <a:p>
            <a:r>
              <a:rPr lang="nl-NL" sz="1850" dirty="0">
                <a:latin typeface="DM Sans" pitchFamily="2" charset="0"/>
              </a:rPr>
              <a:t>overgeven op een </a:t>
            </a:r>
          </a:p>
          <a:p>
            <a:r>
              <a:rPr lang="nl-NL" sz="1850" dirty="0">
                <a:latin typeface="DM Sans" pitchFamily="2" charset="0"/>
              </a:rPr>
              <a:t>dag</a:t>
            </a:r>
          </a:p>
          <a:p>
            <a:endParaRPr lang="nl-NL" sz="1600" dirty="0">
              <a:latin typeface="DM Sans" pitchFamily="2" charset="0"/>
            </a:endParaRP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08894BD-9CB9-3E39-0CEC-D96328F2B88F}"/>
              </a:ext>
            </a:extLst>
          </p:cNvPr>
          <p:cNvSpPr txBox="1"/>
          <p:nvPr/>
        </p:nvSpPr>
        <p:spPr>
          <a:xfrm>
            <a:off x="434110" y="2345249"/>
            <a:ext cx="7277383" cy="442674"/>
          </a:xfrm>
          <a:prstGeom prst="roundRect">
            <a:avLst/>
          </a:prstGeom>
          <a:solidFill>
            <a:srgbClr val="99D9D9"/>
          </a:solidFill>
        </p:spPr>
        <p:txBody>
          <a:bodyPr wrap="square">
            <a:spAutoFit/>
          </a:bodyPr>
          <a:lstStyle/>
          <a:p>
            <a:r>
              <a:rPr lang="nl-NL" sz="2000" b="1" dirty="0">
                <a:latin typeface="DM Sans" pitchFamily="2" charset="0"/>
              </a:rPr>
              <a:t>In de volgende situaties kunt u uitdrogen: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ADAE9D19-17C4-7D3E-551A-99CFE1D05A0A}"/>
              </a:ext>
            </a:extLst>
          </p:cNvPr>
          <p:cNvSpPr txBox="1"/>
          <p:nvPr/>
        </p:nvSpPr>
        <p:spPr>
          <a:xfrm>
            <a:off x="526473" y="4948378"/>
            <a:ext cx="3251213" cy="13234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nl-NL" sz="700" dirty="0">
              <a:latin typeface="DM Sans" pitchFamily="2" charset="0"/>
            </a:endParaRPr>
          </a:p>
          <a:p>
            <a:r>
              <a:rPr lang="nl-NL" sz="1850" dirty="0">
                <a:latin typeface="DM Sans" pitchFamily="2" charset="0"/>
              </a:rPr>
              <a:t>Bij langer dan 2 dagen koorts hoger dan 38,5</a:t>
            </a:r>
            <a:r>
              <a:rPr lang="nl-NL" sz="1850" baseline="30000" dirty="0">
                <a:latin typeface="DM Sans" pitchFamily="2" charset="0"/>
              </a:rPr>
              <a:t>o</a:t>
            </a:r>
            <a:r>
              <a:rPr lang="nl-NL" sz="1850" dirty="0">
                <a:latin typeface="DM Sans" pitchFamily="2" charset="0"/>
              </a:rPr>
              <a:t>C</a:t>
            </a:r>
          </a:p>
          <a:p>
            <a:endParaRPr lang="nl-NL" dirty="0">
              <a:latin typeface="DM Sans" pitchFamily="2" charset="0"/>
            </a:endParaRPr>
          </a:p>
          <a:p>
            <a:endParaRPr lang="nl-NL" dirty="0">
              <a:latin typeface="DM Sans" pitchFamily="2" charset="0"/>
            </a:endParaRP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200C6DBA-5635-5DB6-E29F-25A25E464F57}"/>
              </a:ext>
            </a:extLst>
          </p:cNvPr>
          <p:cNvSpPr txBox="1"/>
          <p:nvPr/>
        </p:nvSpPr>
        <p:spPr>
          <a:xfrm>
            <a:off x="4369429" y="5068819"/>
            <a:ext cx="3242218" cy="12311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nl-NL" sz="1850" dirty="0">
                <a:latin typeface="DM Sans" pitchFamily="2" charset="0"/>
              </a:rPr>
              <a:t>Bij een hittegolf</a:t>
            </a:r>
          </a:p>
          <a:p>
            <a:endParaRPr lang="nl-NL" sz="1850" dirty="0">
              <a:latin typeface="DM Sans" pitchFamily="2" charset="0"/>
            </a:endParaRPr>
          </a:p>
          <a:p>
            <a:endParaRPr lang="nl-NL" sz="1850" dirty="0">
              <a:latin typeface="DM Sans" pitchFamily="2" charset="0"/>
            </a:endParaRPr>
          </a:p>
          <a:p>
            <a:endParaRPr lang="nl-NL" sz="1850" dirty="0">
              <a:latin typeface="DM Sans" pitchFamily="2" charset="0"/>
            </a:endParaRP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559B64D2-14A9-9780-DA41-3BAE4EAF3201}"/>
              </a:ext>
            </a:extLst>
          </p:cNvPr>
          <p:cNvSpPr txBox="1"/>
          <p:nvPr/>
        </p:nvSpPr>
        <p:spPr>
          <a:xfrm>
            <a:off x="8242012" y="2820731"/>
            <a:ext cx="3538756" cy="128240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nl-NL" sz="1850" dirty="0">
                <a:latin typeface="DM Sans" pitchFamily="2" charset="0"/>
              </a:rPr>
              <a:t>uw nieren minder goed werken</a:t>
            </a:r>
          </a:p>
          <a:p>
            <a:pPr algn="ctr">
              <a:spcBef>
                <a:spcPts val="120"/>
              </a:spcBef>
              <a:spcAft>
                <a:spcPts val="120"/>
              </a:spcAft>
            </a:pPr>
            <a:r>
              <a:rPr lang="nl-NL" sz="1850" dirty="0">
                <a:latin typeface="DM Sans" pitchFamily="2" charset="0"/>
              </a:rPr>
              <a:t> </a:t>
            </a:r>
            <a:r>
              <a:rPr lang="nl-NL" sz="1850" b="1" dirty="0">
                <a:latin typeface="DM Sans" pitchFamily="2" charset="0"/>
              </a:rPr>
              <a:t>én </a:t>
            </a:r>
          </a:p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nl-NL" sz="1850" dirty="0">
                <a:latin typeface="DM Sans" pitchFamily="2" charset="0"/>
              </a:rPr>
              <a:t>u één of meer van deze klachten ervaart.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D6D3A048-3C92-03E6-E8F4-1D98CA9451D8}"/>
              </a:ext>
            </a:extLst>
          </p:cNvPr>
          <p:cNvSpPr txBox="1"/>
          <p:nvPr/>
        </p:nvSpPr>
        <p:spPr>
          <a:xfrm>
            <a:off x="8143360" y="2321921"/>
            <a:ext cx="3638920" cy="442674"/>
          </a:xfrm>
          <a:prstGeom prst="roundRect">
            <a:avLst/>
          </a:prstGeom>
          <a:solidFill>
            <a:srgbClr val="BFE6E3"/>
          </a:solidFill>
        </p:spPr>
        <p:txBody>
          <a:bodyPr wrap="square">
            <a:spAutoFit/>
          </a:bodyPr>
          <a:lstStyle/>
          <a:p>
            <a:r>
              <a:rPr lang="nl-NL" sz="2000" b="1" dirty="0">
                <a:latin typeface="DM Sans" pitchFamily="2" charset="0"/>
              </a:rPr>
              <a:t>Neem contact op als</a:t>
            </a:r>
            <a:r>
              <a:rPr lang="nl-NL" sz="2000" dirty="0">
                <a:latin typeface="DM Sans" pitchFamily="2" charset="0"/>
              </a:rPr>
              <a:t>: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F4C93501-B63A-F97D-10ED-8B4A3EB848A4}"/>
              </a:ext>
            </a:extLst>
          </p:cNvPr>
          <p:cNvSpPr txBox="1"/>
          <p:nvPr/>
        </p:nvSpPr>
        <p:spPr>
          <a:xfrm>
            <a:off x="9087967" y="4949948"/>
            <a:ext cx="287008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b="1" dirty="0">
                <a:latin typeface="DM Sans" pitchFamily="2" charset="0"/>
              </a:rPr>
              <a:t>Meer informatie? </a:t>
            </a:r>
          </a:p>
          <a:p>
            <a:r>
              <a:rPr lang="nl-NL" sz="1600" dirty="0">
                <a:latin typeface="DM Sans" pitchFamily="2" charset="0"/>
              </a:rPr>
              <a:t>Vraag het uw arts of apotheker.</a:t>
            </a:r>
            <a:endParaRPr lang="nl-NL" dirty="0">
              <a:latin typeface="DM Sans" pitchFamily="2" charset="0"/>
            </a:endParaRPr>
          </a:p>
        </p:txBody>
      </p:sp>
      <p:pic>
        <p:nvPicPr>
          <p:cNvPr id="3" name="Afbeelding 2" descr="Afbeelding met tekst&#10;&#10;Automatisch gegenereerde beschrijving">
            <a:extLst>
              <a:ext uri="{FF2B5EF4-FFF2-40B4-BE49-F238E27FC236}">
                <a16:creationId xmlns:a16="http://schemas.microsoft.com/office/drawing/2014/main" id="{F7B81013-1F38-185F-720F-A9EF5622906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10" t="32535" r="49843" b="45175"/>
          <a:stretch/>
        </p:blipFill>
        <p:spPr>
          <a:xfrm>
            <a:off x="2892827" y="3385494"/>
            <a:ext cx="870046" cy="897174"/>
          </a:xfrm>
          <a:prstGeom prst="rect">
            <a:avLst/>
          </a:prstGeom>
        </p:spPr>
      </p:pic>
      <p:pic>
        <p:nvPicPr>
          <p:cNvPr id="9" name="Afbeelding 8" descr="Afbeelding met tekst&#10;&#10;Automatisch gegenereerde beschrijving">
            <a:extLst>
              <a:ext uri="{FF2B5EF4-FFF2-40B4-BE49-F238E27FC236}">
                <a16:creationId xmlns:a16="http://schemas.microsoft.com/office/drawing/2014/main" id="{C69E7B6D-E315-9290-E107-582CF067148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262" t="25417" r="5847" b="45139"/>
          <a:stretch/>
        </p:blipFill>
        <p:spPr>
          <a:xfrm>
            <a:off x="6901603" y="3105037"/>
            <a:ext cx="710044" cy="1166893"/>
          </a:xfrm>
          <a:prstGeom prst="rect">
            <a:avLst/>
          </a:prstGeom>
        </p:spPr>
      </p:pic>
      <p:pic>
        <p:nvPicPr>
          <p:cNvPr id="16" name="Afbeelding 15" descr="Afbeelding met tekst&#10;&#10;Automatisch gegenereerde beschrijving">
            <a:extLst>
              <a:ext uri="{FF2B5EF4-FFF2-40B4-BE49-F238E27FC236}">
                <a16:creationId xmlns:a16="http://schemas.microsoft.com/office/drawing/2014/main" id="{8ACB452A-9B6E-3FFB-1BD6-CA2E61B685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02" t="74419" r="50830" b="13855"/>
          <a:stretch/>
        </p:blipFill>
        <p:spPr>
          <a:xfrm>
            <a:off x="2389445" y="5650658"/>
            <a:ext cx="1346344" cy="621159"/>
          </a:xfrm>
          <a:prstGeom prst="rect">
            <a:avLst/>
          </a:prstGeom>
        </p:spPr>
      </p:pic>
      <p:pic>
        <p:nvPicPr>
          <p:cNvPr id="22" name="Afbeelding 21" descr="Afbeelding met tekst&#10;&#10;Automatisch gegenereerde beschrijving">
            <a:extLst>
              <a:ext uri="{FF2B5EF4-FFF2-40B4-BE49-F238E27FC236}">
                <a16:creationId xmlns:a16="http://schemas.microsoft.com/office/drawing/2014/main" id="{7E5E672B-055C-50E1-AF74-53B4D3735F1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61" t="60556" r="5662" b="9719"/>
          <a:stretch/>
        </p:blipFill>
        <p:spPr>
          <a:xfrm>
            <a:off x="6901603" y="5080177"/>
            <a:ext cx="712718" cy="1292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93205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DM Sans</vt:lpstr>
      <vt:lpstr>Kantoorthema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Bas, L. van der (Lotte)</dc:creator>
  <cp:lastModifiedBy>Coppes, T. (Tristan)</cp:lastModifiedBy>
  <cp:revision>1</cp:revision>
  <dcterms:created xsi:type="dcterms:W3CDTF">2023-04-12T19:33:56Z</dcterms:created>
  <dcterms:modified xsi:type="dcterms:W3CDTF">2023-05-03T14:37:50Z</dcterms:modified>
</cp:coreProperties>
</file>