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0C69F-3231-A80C-A32F-8B5185928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963B75-AA9A-E06C-6AFB-883A04538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3B0A82-BB48-89E9-48E5-64F900A6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921F7D-4BC9-7303-FCD9-659AB26D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B08A6C-0543-819B-F95B-5430E4B7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60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DBDD9-1E53-ED0A-0B79-9F47C25B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1D5895-15A6-7782-F7CC-82C4CAC80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742084-A1C9-17A8-3E7F-A6D132BD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8C7285-5E66-610A-BDCD-C62A5E8F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79B290-6D4E-6320-D6BF-CE38E557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93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058B04D-1785-C74D-0836-7F963883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676BC6-CC86-6FFD-FE80-5524510D4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16B831-6F6A-29B3-98B6-55D827EA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2A6281-BD5D-775E-7167-76D375CC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C092E2-6784-BA6F-E738-F3686F756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09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F9F70-2B21-7815-6F26-F737CB3F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0E033C-EBAE-D6BA-09E2-7437BB2B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670F9F-F763-A9D3-9739-0C4FEC40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301783-8B90-F604-BDF7-ECB8189E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E9A424-0E61-0858-BB82-FED16D3B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75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62BDA-9C7D-785F-96D6-2D12FE21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F97C45-DABA-E5AE-B813-74AA5AA4D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09A623-FDF3-057B-1D79-56570950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255C5C-A64E-674F-0CDE-F677C3C2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C43993-A0C0-8E28-5CB3-57E4B0AC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15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F27DB-2CA0-D031-0A77-F4BA1C4A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B794A6-F8E0-CF02-3178-C7FFA8FBF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1403FC-2B67-B0BD-D8F7-698E3413B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F1DC08-FDB3-FAE7-0B54-38579705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198A8C-B214-F168-CFF1-DC05AD2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0148F1-2EE3-30DF-790D-46219BB6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63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3EABE-B468-29BF-0856-D5C538F7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9D02F6-C300-D286-9059-CD470E884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877C9D-AB4B-7376-9538-B8F0255FE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A60B9F3-ECA7-0DA8-5B08-A5F5A4224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CDF193-CE87-44D7-2B7B-8E2158D49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4CCCD3-747C-B66F-8BD9-B1D02CC5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F3F273A-81B7-773D-508F-44E52679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370FF5-E8F4-7FEF-1223-AD2F43B9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41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7B4CB-5A02-3785-7FC5-9A574F97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E47A79-4CC5-90B4-8CFE-1097355B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9959E6-481F-BFE4-5FE3-FEA586DA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0E1AE2-403D-4A73-4B8D-5A7FE32A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93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6FFDF4-BE31-FD29-809C-ED4ECCAB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22BEAB-E1A0-7D45-9DA2-C34433D2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701C55-E80E-776C-4C51-EA7B1648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11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9BCBF1-AA79-0FFE-B9FA-16B07AEB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E5E9F3-8A7B-7D1C-A4D8-1C47075B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AD2AE58-7EB1-1A5A-CFC6-477561196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7CEE41-E17A-4ED4-E82E-C851AE56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125294-B2BE-B167-6AFE-5F6B6ADD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D59382-F082-327D-A1AA-A9E23AB1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57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845EB-4729-1CB4-1B17-89FA3A7C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4282334-8CA3-8F73-E21E-C2922E9F7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D0BBD0-A4E8-42A5-0A27-D15CE76C3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7FAE6D-C427-8A1E-D1C7-810C6F87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C875E6-77AE-788E-5F87-B60AC0F3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8699C7-65B7-5F1E-8420-244845ED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34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463E70-6C83-A6BD-46FB-23171756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32F215-E43C-DF30-5AAB-469BBC427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2650A6-352E-1F13-0301-1ED5EB0C4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F82686-B80A-462B-BBC1-BD59C75D3CA2}" type="datetimeFigureOut">
              <a:rPr lang="nl-NL" smtClean="0"/>
              <a:t>29-9-2025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10324A-C132-07A7-49F0-03E2FF599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962D54-A26D-4FF7-5396-106C29710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ED74E3-8286-4C46-A49D-672982145E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35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x9_SBA-Videoclip-Najaar-2024-Narrowcasting-no-audio_15_versie-2_13-11-2024_4K">
            <a:hlinkClick r:id="" action="ppaction://media"/>
            <a:extLst>
              <a:ext uri="{FF2B5EF4-FFF2-40B4-BE49-F238E27FC236}">
                <a16:creationId xmlns:a16="http://schemas.microsoft.com/office/drawing/2014/main" id="{980D7A28-231D-9BB5-2B70-D9F100F4F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Breedbeeld</PresentationFormat>
  <Paragraphs>0</Paragraphs>
  <Slides>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Kantoorthema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WS08</dc:creator>
  <cp:lastModifiedBy>WS08</cp:lastModifiedBy>
  <cp:revision>1</cp:revision>
  <dcterms:created xsi:type="dcterms:W3CDTF">2025-09-29T12:17:18Z</dcterms:created>
  <dcterms:modified xsi:type="dcterms:W3CDTF">2025-09-29T12:18:33Z</dcterms:modified>
</cp:coreProperties>
</file>